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5baad6ddc4b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245d8ae6e47c8"/>
  </p:sldMasterIdLst>
  <p:sldIdLst>
    <p:sldId xmlns:r="http://schemas.openxmlformats.org/officeDocument/2006/relationships" id="256" r:id="Rcbe6a9dfdc8847c1"/>
    <p:sldId xmlns:r="http://schemas.openxmlformats.org/officeDocument/2006/relationships" id="257" r:id="R566aa2c9ac6d4b21"/>
    <p:sldId xmlns:r="http://schemas.openxmlformats.org/officeDocument/2006/relationships" id="258" r:id="Rd1da23d82bc44fac"/>
    <p:sldId xmlns:r="http://schemas.openxmlformats.org/officeDocument/2006/relationships" id="259" r:id="R6188eac2d1e54c9e"/>
    <p:sldId xmlns:r="http://schemas.openxmlformats.org/officeDocument/2006/relationships" id="260" r:id="R57f6aadceb5e4ea6"/>
    <p:sldId xmlns:r="http://schemas.openxmlformats.org/officeDocument/2006/relationships" id="261" r:id="R893e31e56b0a4f65"/>
    <p:sldId xmlns:r="http://schemas.openxmlformats.org/officeDocument/2006/relationships" id="262" r:id="R3ea2af678f154f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245d8ae6e47c8" /><Relationship Type="http://schemas.openxmlformats.org/officeDocument/2006/relationships/slide" Target="/ppt/slides/slide1.xml" Id="Rcbe6a9dfdc8847c1" /><Relationship Type="http://schemas.openxmlformats.org/officeDocument/2006/relationships/slide" Target="/ppt/slides/slide2.xml" Id="R566aa2c9ac6d4b21" /><Relationship Type="http://schemas.openxmlformats.org/officeDocument/2006/relationships/slide" Target="/ppt/slides/slide3.xml" Id="Rd1da23d82bc44fac" /><Relationship Type="http://schemas.openxmlformats.org/officeDocument/2006/relationships/slide" Target="/ppt/slides/slide4.xml" Id="R6188eac2d1e54c9e" /><Relationship Type="http://schemas.openxmlformats.org/officeDocument/2006/relationships/slide" Target="/ppt/slides/slide5.xml" Id="R57f6aadceb5e4ea6" /><Relationship Type="http://schemas.openxmlformats.org/officeDocument/2006/relationships/slide" Target="/ppt/slides/slide6.xml" Id="R893e31e56b0a4f65" /><Relationship Type="http://schemas.openxmlformats.org/officeDocument/2006/relationships/slide" Target="/ppt/slides/slide7.xml" Id="R3ea2af678f154f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ad90f987d40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6524a12444902" /><Relationship Type="http://schemas.openxmlformats.org/officeDocument/2006/relationships/theme" Target="/ppt/slideMasters/theme/theme1.xml" Id="R5dd06ac8c0d446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26524a124449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ef4837ee5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f0361d6704c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fd4f8ed5a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b34307e9b4a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f1c7f10ed4c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f73a249334b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2a315c41f4d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