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68ee0f331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0d02834304e92"/>
  </p:sldMasterIdLst>
  <p:sldIdLst>
    <p:sldId xmlns:r="http://schemas.openxmlformats.org/officeDocument/2006/relationships" id="256" r:id="Rb60a78747b1140bf"/>
    <p:sldId xmlns:r="http://schemas.openxmlformats.org/officeDocument/2006/relationships" id="257" r:id="R709c4c3c6b684df9"/>
    <p:sldId xmlns:r="http://schemas.openxmlformats.org/officeDocument/2006/relationships" id="258" r:id="R0b2a64cedd534d21"/>
    <p:sldId xmlns:r="http://schemas.openxmlformats.org/officeDocument/2006/relationships" id="259" r:id="R16a151f05fb64cf4"/>
    <p:sldId xmlns:r="http://schemas.openxmlformats.org/officeDocument/2006/relationships" id="260" r:id="R6504f5f4ea8a49eb"/>
    <p:sldId xmlns:r="http://schemas.openxmlformats.org/officeDocument/2006/relationships" id="261" r:id="Rfb6755774c48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0d02834304e92" /><Relationship Type="http://schemas.openxmlformats.org/officeDocument/2006/relationships/slide" Target="/ppt/slides/slide1.xml" Id="Rb60a78747b1140bf" /><Relationship Type="http://schemas.openxmlformats.org/officeDocument/2006/relationships/slide" Target="/ppt/slides/slide2.xml" Id="R709c4c3c6b684df9" /><Relationship Type="http://schemas.openxmlformats.org/officeDocument/2006/relationships/slide" Target="/ppt/slides/slide3.xml" Id="R0b2a64cedd534d21" /><Relationship Type="http://schemas.openxmlformats.org/officeDocument/2006/relationships/slide" Target="/ppt/slides/slide4.xml" Id="R16a151f05fb64cf4" /><Relationship Type="http://schemas.openxmlformats.org/officeDocument/2006/relationships/slide" Target="/ppt/slides/slide5.xml" Id="R6504f5f4ea8a49eb" /><Relationship Type="http://schemas.openxmlformats.org/officeDocument/2006/relationships/slide" Target="/ppt/slides/slide6.xml" Id="Rfb6755774c48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940f112ac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47fa0a02431b" /><Relationship Type="http://schemas.openxmlformats.org/officeDocument/2006/relationships/theme" Target="/ppt/slideMasters/theme/theme1.xml" Id="R3309177dfcc2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147fa0a02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2ea130a8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521b8c93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e2606316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c85cf02c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26021b463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21c82426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