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7f9206356c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e0223340f4f66"/>
  </p:sldMasterIdLst>
  <p:sldIdLst>
    <p:sldId xmlns:r="http://schemas.openxmlformats.org/officeDocument/2006/relationships" id="256" r:id="R148467936aa64210"/>
    <p:sldId xmlns:r="http://schemas.openxmlformats.org/officeDocument/2006/relationships" id="257" r:id="Rd2303117ea724d1c"/>
    <p:sldId xmlns:r="http://schemas.openxmlformats.org/officeDocument/2006/relationships" id="258" r:id="R7cb962b3947c4119"/>
    <p:sldId xmlns:r="http://schemas.openxmlformats.org/officeDocument/2006/relationships" id="259" r:id="R8c1a02ef3e4347fe"/>
    <p:sldId xmlns:r="http://schemas.openxmlformats.org/officeDocument/2006/relationships" id="260" r:id="R120164e691f345c6"/>
    <p:sldId xmlns:r="http://schemas.openxmlformats.org/officeDocument/2006/relationships" id="261" r:id="Rd3c7e5f1cf15485c"/>
    <p:sldId xmlns:r="http://schemas.openxmlformats.org/officeDocument/2006/relationships" id="262" r:id="R648469bc5ed4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e0223340f4f66" /><Relationship Type="http://schemas.openxmlformats.org/officeDocument/2006/relationships/slide" Target="/ppt/slides/slide1.xml" Id="R148467936aa64210" /><Relationship Type="http://schemas.openxmlformats.org/officeDocument/2006/relationships/slide" Target="/ppt/slides/slide2.xml" Id="Rd2303117ea724d1c" /><Relationship Type="http://schemas.openxmlformats.org/officeDocument/2006/relationships/slide" Target="/ppt/slides/slide3.xml" Id="R7cb962b3947c4119" /><Relationship Type="http://schemas.openxmlformats.org/officeDocument/2006/relationships/slide" Target="/ppt/slides/slide4.xml" Id="R8c1a02ef3e4347fe" /><Relationship Type="http://schemas.openxmlformats.org/officeDocument/2006/relationships/slide" Target="/ppt/slides/slide5.xml" Id="R120164e691f345c6" /><Relationship Type="http://schemas.openxmlformats.org/officeDocument/2006/relationships/slide" Target="/ppt/slides/slide6.xml" Id="Rd3c7e5f1cf15485c" /><Relationship Type="http://schemas.openxmlformats.org/officeDocument/2006/relationships/slide" Target="/ppt/slides/slide7.xml" Id="R648469bc5ed4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e918691c2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e24b29fde48b5" /><Relationship Type="http://schemas.openxmlformats.org/officeDocument/2006/relationships/theme" Target="/ppt/slideMasters/theme/theme1.xml" Id="Re48cf9061878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e24b29fde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5a1c5bdfc42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f0944a17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2f5de5968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0646fbfff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d397b4ffc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dfe4800e0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99637ca3c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FARSUNDADVOKATENE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FARSUNDADVOKATENE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4 624 974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2 750 970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FRANK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BERIT THERESE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38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post@farsundadvokatene.no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www.farsundavokatene.no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995 107 708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FARSUNDADVOKATENE AS</a:t>
            </a:r>
          </a:p>
        </p:txBody>
      </p:sp>
    </p:spTree>
  </p:cSld>
  <p:clrMapOvr>
    <a:masterClrMapping xmlns:a="http://schemas.openxmlformats.org/drawingml/2006/main"/>
  </p:clrMapOvr>
</p:sld>
</file>