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e8652286ff40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3936c19f14ee5"/>
  </p:sldMasterIdLst>
  <p:sldIdLst>
    <p:sldId xmlns:r="http://schemas.openxmlformats.org/officeDocument/2006/relationships" id="256" r:id="Rb3760b142f114af8"/>
    <p:sldId xmlns:r="http://schemas.openxmlformats.org/officeDocument/2006/relationships" id="257" r:id="Ra9430af09295476f"/>
    <p:sldId xmlns:r="http://schemas.openxmlformats.org/officeDocument/2006/relationships" id="258" r:id="R67f139983b8c4be9"/>
    <p:sldId xmlns:r="http://schemas.openxmlformats.org/officeDocument/2006/relationships" id="259" r:id="Rfc11d111b61540fe"/>
    <p:sldId xmlns:r="http://schemas.openxmlformats.org/officeDocument/2006/relationships" id="260" r:id="Rd1a3094eae7b4477"/>
    <p:sldId xmlns:r="http://schemas.openxmlformats.org/officeDocument/2006/relationships" id="261" r:id="Rc7ddd9b8d2a1490b"/>
    <p:sldId xmlns:r="http://schemas.openxmlformats.org/officeDocument/2006/relationships" id="262" r:id="R30ef96bc75fe41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3936c19f14ee5" /><Relationship Type="http://schemas.openxmlformats.org/officeDocument/2006/relationships/slide" Target="/ppt/slides/slide1.xml" Id="Rb3760b142f114af8" /><Relationship Type="http://schemas.openxmlformats.org/officeDocument/2006/relationships/slide" Target="/ppt/slides/slide2.xml" Id="Ra9430af09295476f" /><Relationship Type="http://schemas.openxmlformats.org/officeDocument/2006/relationships/slide" Target="/ppt/slides/slide3.xml" Id="R67f139983b8c4be9" /><Relationship Type="http://schemas.openxmlformats.org/officeDocument/2006/relationships/slide" Target="/ppt/slides/slide4.xml" Id="Rfc11d111b61540fe" /><Relationship Type="http://schemas.openxmlformats.org/officeDocument/2006/relationships/slide" Target="/ppt/slides/slide5.xml" Id="Rd1a3094eae7b4477" /><Relationship Type="http://schemas.openxmlformats.org/officeDocument/2006/relationships/slide" Target="/ppt/slides/slide6.xml" Id="Rc7ddd9b8d2a1490b" /><Relationship Type="http://schemas.openxmlformats.org/officeDocument/2006/relationships/slide" Target="/ppt/slides/slide7.xml" Id="R30ef96bc75fe41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95a910839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8d2f3a53b409e" /><Relationship Type="http://schemas.openxmlformats.org/officeDocument/2006/relationships/theme" Target="/ppt/slideMasters/theme/theme1.xml" Id="Rb2afe5e9298a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e8d2f3a53b40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22c442455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001b3c5474b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db95bdb9b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e9d7c2670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6e767dc24d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a23c87ded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6b8d1bc31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STOLT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 PROSJEKT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384 257 514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47 122 034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29 014 895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112 778 925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476 416 178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MASIV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GØY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HEKATO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Folkvordveien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995 169 088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STOLT PROSJEKT AS</a:t>
            </a:r>
          </a:p>
        </p:txBody>
      </p:sp>
    </p:spTree>
  </p:cSld>
  <p:clrMapOvr>
    <a:masterClrMapping xmlns:a="http://schemas.openxmlformats.org/drawingml/2006/main"/>
  </p:clrMapOvr>
</p:sld>
</file>