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2b33fa59e12439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722b5cc86784d3e"/>
  </p:sldMasterIdLst>
  <p:sldIdLst>
    <p:sldId xmlns:r="http://schemas.openxmlformats.org/officeDocument/2006/relationships" id="256" r:id="R1de6709624a947e1"/>
    <p:sldId xmlns:r="http://schemas.openxmlformats.org/officeDocument/2006/relationships" id="257" r:id="R5a6cc222fb2446d1"/>
    <p:sldId xmlns:r="http://schemas.openxmlformats.org/officeDocument/2006/relationships" id="258" r:id="Rf87afd640f6f4ed2"/>
    <p:sldId xmlns:r="http://schemas.openxmlformats.org/officeDocument/2006/relationships" id="259" r:id="R96c9d74f59a24d95"/>
    <p:sldId xmlns:r="http://schemas.openxmlformats.org/officeDocument/2006/relationships" id="260" r:id="R09177402480b4520"/>
    <p:sldId xmlns:r="http://schemas.openxmlformats.org/officeDocument/2006/relationships" id="261" r:id="Rac6c09d12d6645b4"/>
    <p:sldId xmlns:r="http://schemas.openxmlformats.org/officeDocument/2006/relationships" id="262" r:id="R1bbe1aa41f7e472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722b5cc86784d3e" /><Relationship Type="http://schemas.openxmlformats.org/officeDocument/2006/relationships/slide" Target="/ppt/slides/slide1.xml" Id="R1de6709624a947e1" /><Relationship Type="http://schemas.openxmlformats.org/officeDocument/2006/relationships/slide" Target="/ppt/slides/slide2.xml" Id="R5a6cc222fb2446d1" /><Relationship Type="http://schemas.openxmlformats.org/officeDocument/2006/relationships/slide" Target="/ppt/slides/slide3.xml" Id="Rf87afd640f6f4ed2" /><Relationship Type="http://schemas.openxmlformats.org/officeDocument/2006/relationships/slide" Target="/ppt/slides/slide4.xml" Id="R96c9d74f59a24d95" /><Relationship Type="http://schemas.openxmlformats.org/officeDocument/2006/relationships/slide" Target="/ppt/slides/slide5.xml" Id="R09177402480b4520" /><Relationship Type="http://schemas.openxmlformats.org/officeDocument/2006/relationships/slide" Target="/ppt/slides/slide6.xml" Id="Rac6c09d12d6645b4" /><Relationship Type="http://schemas.openxmlformats.org/officeDocument/2006/relationships/slide" Target="/ppt/slides/slide7.xml" Id="R1bbe1aa41f7e472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40dd2f527144f8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82f060c41141ba" /><Relationship Type="http://schemas.openxmlformats.org/officeDocument/2006/relationships/theme" Target="/ppt/slideMasters/theme/theme1.xml" Id="Rd88e93030865426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982f060c41141b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31ed3e65fd446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03985627274ac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24a97af3fe44a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67e4a86e664e5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4d6f9277f3432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19aca021714c6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8cbb8b6baf445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SUPERCUTS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SUPERCUTS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SUPERCUTS AS ble etablert [år] og holder til i Ski.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SUPERCUTS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SUPERCUTS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SUPERCUTS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3 994 779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−11 353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−6 613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437 360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1 360 545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SUPERCUTS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AKERSHUS EIENDOM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SUPERCUTS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Nygårdsveien 30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1423 Ski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995 287 323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SUPERCUTS AS</a:t>
            </a:r>
          </a:p>
        </p:txBody>
      </p:sp>
    </p:spTree>
  </p:cSld>
  <p:clrMapOvr>
    <a:masterClrMapping xmlns:a="http://schemas.openxmlformats.org/drawingml/2006/main"/>
  </p:clrMapOvr>
</p:sld>
</file>