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005b4ffec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827cdc43b4418"/>
  </p:sldMasterIdLst>
  <p:sldIdLst>
    <p:sldId xmlns:r="http://schemas.openxmlformats.org/officeDocument/2006/relationships" id="256" r:id="R86bdc029c99347e9"/>
    <p:sldId xmlns:r="http://schemas.openxmlformats.org/officeDocument/2006/relationships" id="257" r:id="R624aa7db407746a9"/>
    <p:sldId xmlns:r="http://schemas.openxmlformats.org/officeDocument/2006/relationships" id="258" r:id="R8c158cfa6dd8498b"/>
    <p:sldId xmlns:r="http://schemas.openxmlformats.org/officeDocument/2006/relationships" id="259" r:id="R7402011f322c4db6"/>
    <p:sldId xmlns:r="http://schemas.openxmlformats.org/officeDocument/2006/relationships" id="260" r:id="R397657d774ac4d6f"/>
    <p:sldId xmlns:r="http://schemas.openxmlformats.org/officeDocument/2006/relationships" id="261" r:id="R678c5ed67419428c"/>
    <p:sldId xmlns:r="http://schemas.openxmlformats.org/officeDocument/2006/relationships" id="262" r:id="R8aa0934b93d1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827cdc43b4418" /><Relationship Type="http://schemas.openxmlformats.org/officeDocument/2006/relationships/slide" Target="/ppt/slides/slide1.xml" Id="R86bdc029c99347e9" /><Relationship Type="http://schemas.openxmlformats.org/officeDocument/2006/relationships/slide" Target="/ppt/slides/slide2.xml" Id="R624aa7db407746a9" /><Relationship Type="http://schemas.openxmlformats.org/officeDocument/2006/relationships/slide" Target="/ppt/slides/slide3.xml" Id="R8c158cfa6dd8498b" /><Relationship Type="http://schemas.openxmlformats.org/officeDocument/2006/relationships/slide" Target="/ppt/slides/slide4.xml" Id="R7402011f322c4db6" /><Relationship Type="http://schemas.openxmlformats.org/officeDocument/2006/relationships/slide" Target="/ppt/slides/slide5.xml" Id="R397657d774ac4d6f" /><Relationship Type="http://schemas.openxmlformats.org/officeDocument/2006/relationships/slide" Target="/ppt/slides/slide6.xml" Id="R678c5ed67419428c" /><Relationship Type="http://schemas.openxmlformats.org/officeDocument/2006/relationships/slide" Target="/ppt/slides/slide7.xml" Id="R8aa0934b93d1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52581ab12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3806587494ded" /><Relationship Type="http://schemas.openxmlformats.org/officeDocument/2006/relationships/theme" Target="/ppt/slideMasters/theme/theme1.xml" Id="R9d1d36fbc0cd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380658749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79ac6c544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69a2f5252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e4dac5e76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78adf8bd9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b8f07a35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565acc27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780b88ac44d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LYDER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FISK AS ble etablert [år] og holder til i Dyfjord.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151 910 012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−1 935 060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25 552 851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82 391 468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DANIEL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SVEIN VEGAR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ARLIKEVICIENE ALMA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Tørrfiskveien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9782 Dyfjord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svennevl@hotmail.com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995 288 524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FISK AS</a:t>
            </a:r>
          </a:p>
        </p:txBody>
      </p:sp>
    </p:spTree>
  </p:cSld>
  <p:clrMapOvr>
    <a:masterClrMapping xmlns:a="http://schemas.openxmlformats.org/drawingml/2006/main"/>
  </p:clrMapOvr>
</p:sld>
</file>