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dc5ca35a8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f3e2667be4316"/>
  </p:sldMasterIdLst>
  <p:sldIdLst>
    <p:sldId xmlns:r="http://schemas.openxmlformats.org/officeDocument/2006/relationships" id="256" r:id="Rf39b9c36a0f2414f"/>
    <p:sldId xmlns:r="http://schemas.openxmlformats.org/officeDocument/2006/relationships" id="257" r:id="R8fb2b2f962404a3c"/>
    <p:sldId xmlns:r="http://schemas.openxmlformats.org/officeDocument/2006/relationships" id="258" r:id="Rece29214198144f1"/>
    <p:sldId xmlns:r="http://schemas.openxmlformats.org/officeDocument/2006/relationships" id="259" r:id="Rb74ff35eb595432b"/>
    <p:sldId xmlns:r="http://schemas.openxmlformats.org/officeDocument/2006/relationships" id="260" r:id="R591a5b8637d644d7"/>
    <p:sldId xmlns:r="http://schemas.openxmlformats.org/officeDocument/2006/relationships" id="261" r:id="R99d3dcb902cb42e0"/>
    <p:sldId xmlns:r="http://schemas.openxmlformats.org/officeDocument/2006/relationships" id="262" r:id="R563994c6179e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f3e2667be4316" /><Relationship Type="http://schemas.openxmlformats.org/officeDocument/2006/relationships/slide" Target="/ppt/slides/slide1.xml" Id="Rf39b9c36a0f2414f" /><Relationship Type="http://schemas.openxmlformats.org/officeDocument/2006/relationships/slide" Target="/ppt/slides/slide2.xml" Id="R8fb2b2f962404a3c" /><Relationship Type="http://schemas.openxmlformats.org/officeDocument/2006/relationships/slide" Target="/ppt/slides/slide3.xml" Id="Rece29214198144f1" /><Relationship Type="http://schemas.openxmlformats.org/officeDocument/2006/relationships/slide" Target="/ppt/slides/slide4.xml" Id="Rb74ff35eb595432b" /><Relationship Type="http://schemas.openxmlformats.org/officeDocument/2006/relationships/slide" Target="/ppt/slides/slide5.xml" Id="R591a5b8637d644d7" /><Relationship Type="http://schemas.openxmlformats.org/officeDocument/2006/relationships/slide" Target="/ppt/slides/slide6.xml" Id="R99d3dcb902cb42e0" /><Relationship Type="http://schemas.openxmlformats.org/officeDocument/2006/relationships/slide" Target="/ppt/slides/slide7.xml" Id="R563994c6179e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6255fad51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c32a2498404e" /><Relationship Type="http://schemas.openxmlformats.org/officeDocument/2006/relationships/theme" Target="/ppt/slideMasters/theme/theme1.xml" Id="Ra082d82806df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0c32a2498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7ef17884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e20ace36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758d35e4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e4d0ab19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77bc0b00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faf2f601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b83131d8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29 683 633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SÆTHER ROMULD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