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b278ef4e5140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f106cbc412489d"/>
  </p:sldMasterIdLst>
  <p:sldIdLst>
    <p:sldId xmlns:r="http://schemas.openxmlformats.org/officeDocument/2006/relationships" id="256" r:id="R0d1a524389e8444a"/>
    <p:sldId xmlns:r="http://schemas.openxmlformats.org/officeDocument/2006/relationships" id="257" r:id="R4581cfe863e74272"/>
    <p:sldId xmlns:r="http://schemas.openxmlformats.org/officeDocument/2006/relationships" id="258" r:id="R16cf7954199044cf"/>
    <p:sldId xmlns:r="http://schemas.openxmlformats.org/officeDocument/2006/relationships" id="259" r:id="Re1aefc03cb78473a"/>
    <p:sldId xmlns:r="http://schemas.openxmlformats.org/officeDocument/2006/relationships" id="260" r:id="R53ed2af7a1b64360"/>
    <p:sldId xmlns:r="http://schemas.openxmlformats.org/officeDocument/2006/relationships" id="261" r:id="R8f28423a11a54d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106cbc412489d" /><Relationship Type="http://schemas.openxmlformats.org/officeDocument/2006/relationships/slide" Target="/ppt/slides/slide1.xml" Id="R0d1a524389e8444a" /><Relationship Type="http://schemas.openxmlformats.org/officeDocument/2006/relationships/slide" Target="/ppt/slides/slide2.xml" Id="R4581cfe863e74272" /><Relationship Type="http://schemas.openxmlformats.org/officeDocument/2006/relationships/slide" Target="/ppt/slides/slide3.xml" Id="R16cf7954199044cf" /><Relationship Type="http://schemas.openxmlformats.org/officeDocument/2006/relationships/slide" Target="/ppt/slides/slide4.xml" Id="Re1aefc03cb78473a" /><Relationship Type="http://schemas.openxmlformats.org/officeDocument/2006/relationships/slide" Target="/ppt/slides/slide5.xml" Id="R53ed2af7a1b64360" /><Relationship Type="http://schemas.openxmlformats.org/officeDocument/2006/relationships/slide" Target="/ppt/slides/slide6.xml" Id="R8f28423a11a54d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7c2e63cab4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2327e89634756" /><Relationship Type="http://schemas.openxmlformats.org/officeDocument/2006/relationships/theme" Target="/ppt/slideMasters/theme/theme1.xml" Id="R5a79cc3602ec40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a2327e896347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11576cb4b40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82d8c99214e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459438dd345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6b3a62be74a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68861f4af46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6d4b7ed6545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