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7735ac2ca2c48d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1b12ab42c304014"/>
  </p:sldMasterIdLst>
  <p:sldIdLst>
    <p:sldId xmlns:r="http://schemas.openxmlformats.org/officeDocument/2006/relationships" id="256" r:id="Rb60be7b31f4e4b06"/>
    <p:sldId xmlns:r="http://schemas.openxmlformats.org/officeDocument/2006/relationships" id="257" r:id="R28d6a389850c464f"/>
    <p:sldId xmlns:r="http://schemas.openxmlformats.org/officeDocument/2006/relationships" id="258" r:id="R4afdd200127e4d93"/>
    <p:sldId xmlns:r="http://schemas.openxmlformats.org/officeDocument/2006/relationships" id="259" r:id="R3d70c372a5144724"/>
    <p:sldId xmlns:r="http://schemas.openxmlformats.org/officeDocument/2006/relationships" id="260" r:id="Rb7b64427effc4d9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1b12ab42c304014" /><Relationship Type="http://schemas.openxmlformats.org/officeDocument/2006/relationships/slide" Target="/ppt/slides/slide1.xml" Id="Rb60be7b31f4e4b06" /><Relationship Type="http://schemas.openxmlformats.org/officeDocument/2006/relationships/slide" Target="/ppt/slides/slide2.xml" Id="R28d6a389850c464f" /><Relationship Type="http://schemas.openxmlformats.org/officeDocument/2006/relationships/slide" Target="/ppt/slides/slide3.xml" Id="R4afdd200127e4d93" /><Relationship Type="http://schemas.openxmlformats.org/officeDocument/2006/relationships/slide" Target="/ppt/slides/slide4.xml" Id="R3d70c372a5144724" /><Relationship Type="http://schemas.openxmlformats.org/officeDocument/2006/relationships/slide" Target="/ppt/slides/slide5.xml" Id="Rb7b64427effc4d9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c0078c2226e496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4f14f45ed4455c" /><Relationship Type="http://schemas.openxmlformats.org/officeDocument/2006/relationships/theme" Target="/ppt/slideMasters/theme/theme1.xml" Id="R62b817903d13454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94f14f45ed4455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5e959bb3a74a1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fc1fc3a688459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e7cfc8a524411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77ff02c60841c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e205478707443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RAINCODE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RAINCODE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RAINCODE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RAINCODE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RAINCODE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RAINCODE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995 357 607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RAINCODE AS</a:t>
            </a:r>
          </a:p>
        </p:txBody>
      </p:sp>
    </p:spTree>
  </p:cSld>
  <p:clrMapOvr>
    <a:masterClrMapping xmlns:a="http://schemas.openxmlformats.org/drawingml/2006/main"/>
  </p:clrMapOvr>
</p:sld>
</file>