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05e1669519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ee0dd13ad40fe"/>
  </p:sldMasterIdLst>
  <p:sldIdLst>
    <p:sldId xmlns:r="http://schemas.openxmlformats.org/officeDocument/2006/relationships" id="256" r:id="R0c4e746652244284"/>
    <p:sldId xmlns:r="http://schemas.openxmlformats.org/officeDocument/2006/relationships" id="257" r:id="R84a0377bb7cb49af"/>
    <p:sldId xmlns:r="http://schemas.openxmlformats.org/officeDocument/2006/relationships" id="258" r:id="R10e0823d965c4e51"/>
    <p:sldId xmlns:r="http://schemas.openxmlformats.org/officeDocument/2006/relationships" id="259" r:id="R873e7fa4dc944faa"/>
    <p:sldId xmlns:r="http://schemas.openxmlformats.org/officeDocument/2006/relationships" id="260" r:id="R8ae5fa65177a4318"/>
    <p:sldId xmlns:r="http://schemas.openxmlformats.org/officeDocument/2006/relationships" id="261" r:id="R97b3ce49c2d54473"/>
    <p:sldId xmlns:r="http://schemas.openxmlformats.org/officeDocument/2006/relationships" id="262" r:id="R3a8aae5a9348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ee0dd13ad40fe" /><Relationship Type="http://schemas.openxmlformats.org/officeDocument/2006/relationships/slide" Target="/ppt/slides/slide1.xml" Id="R0c4e746652244284" /><Relationship Type="http://schemas.openxmlformats.org/officeDocument/2006/relationships/slide" Target="/ppt/slides/slide2.xml" Id="R84a0377bb7cb49af" /><Relationship Type="http://schemas.openxmlformats.org/officeDocument/2006/relationships/slide" Target="/ppt/slides/slide3.xml" Id="R10e0823d965c4e51" /><Relationship Type="http://schemas.openxmlformats.org/officeDocument/2006/relationships/slide" Target="/ppt/slides/slide4.xml" Id="R873e7fa4dc944faa" /><Relationship Type="http://schemas.openxmlformats.org/officeDocument/2006/relationships/slide" Target="/ppt/slides/slide5.xml" Id="R8ae5fa65177a4318" /><Relationship Type="http://schemas.openxmlformats.org/officeDocument/2006/relationships/slide" Target="/ppt/slides/slide6.xml" Id="R97b3ce49c2d54473" /><Relationship Type="http://schemas.openxmlformats.org/officeDocument/2006/relationships/slide" Target="/ppt/slides/slide7.xml" Id="R3a8aae5a9348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ee001b45649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43d4677e1543d2" /><Relationship Type="http://schemas.openxmlformats.org/officeDocument/2006/relationships/theme" Target="/ppt/slideMasters/theme/theme1.xml" Id="R8816dda2fc1240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43d4677e15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3e1f71f4e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faf2d616d40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51538403d4e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716b8f94240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f49367e654b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71f73ad3a42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e0994071e4f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 HOLDING AS ble etablert [år] og holder til i Høyanger.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2 587 086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OF FUTURE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ØVSTEDAL DAG BIRGER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ROGER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6993 Høyanger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holding.tell@gmail.com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995 398 060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 HOLDING AS</a:t>
            </a:r>
          </a:p>
        </p:txBody>
      </p:sp>
    </p:spTree>
  </p:cSld>
  <p:clrMapOvr>
    <a:masterClrMapping xmlns:a="http://schemas.openxmlformats.org/drawingml/2006/main"/>
  </p:clrMapOvr>
</p:sld>
</file>