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e988a2254648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84da45a624f3d"/>
  </p:sldMasterIdLst>
  <p:sldIdLst>
    <p:sldId xmlns:r="http://schemas.openxmlformats.org/officeDocument/2006/relationships" id="256" r:id="Rf5a5c1eb812a4e9a"/>
    <p:sldId xmlns:r="http://schemas.openxmlformats.org/officeDocument/2006/relationships" id="257" r:id="R24e2aef8a4a34095"/>
    <p:sldId xmlns:r="http://schemas.openxmlformats.org/officeDocument/2006/relationships" id="258" r:id="R4707d48dca364492"/>
    <p:sldId xmlns:r="http://schemas.openxmlformats.org/officeDocument/2006/relationships" id="259" r:id="R849af91cd68c46df"/>
    <p:sldId xmlns:r="http://schemas.openxmlformats.org/officeDocument/2006/relationships" id="260" r:id="Rc953edef1e3a4768"/>
    <p:sldId xmlns:r="http://schemas.openxmlformats.org/officeDocument/2006/relationships" id="261" r:id="R225b62ae0da04056"/>
    <p:sldId xmlns:r="http://schemas.openxmlformats.org/officeDocument/2006/relationships" id="262" r:id="R9e5ccc7bb7c648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84da45a624f3d" /><Relationship Type="http://schemas.openxmlformats.org/officeDocument/2006/relationships/slide" Target="/ppt/slides/slide1.xml" Id="Rf5a5c1eb812a4e9a" /><Relationship Type="http://schemas.openxmlformats.org/officeDocument/2006/relationships/slide" Target="/ppt/slides/slide2.xml" Id="R24e2aef8a4a34095" /><Relationship Type="http://schemas.openxmlformats.org/officeDocument/2006/relationships/slide" Target="/ppt/slides/slide3.xml" Id="R4707d48dca364492" /><Relationship Type="http://schemas.openxmlformats.org/officeDocument/2006/relationships/slide" Target="/ppt/slides/slide4.xml" Id="R849af91cd68c46df" /><Relationship Type="http://schemas.openxmlformats.org/officeDocument/2006/relationships/slide" Target="/ppt/slides/slide5.xml" Id="Rc953edef1e3a4768" /><Relationship Type="http://schemas.openxmlformats.org/officeDocument/2006/relationships/slide" Target="/ppt/slides/slide6.xml" Id="R225b62ae0da04056" /><Relationship Type="http://schemas.openxmlformats.org/officeDocument/2006/relationships/slide" Target="/ppt/slides/slide7.xml" Id="R9e5ccc7bb7c648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e8d35f79648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6c4b082b54776" /><Relationship Type="http://schemas.openxmlformats.org/officeDocument/2006/relationships/theme" Target="/ppt/slideMasters/theme/theme1.xml" Id="R04b79d084e66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e6c4b082b5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b1123203b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892e1c38c4e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d927ffa5546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45ff2f0db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e8e35d5d3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fcb807f594c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d3b297842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EIENDOMSINVEST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13 613 454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Pareto Bank ASA,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EIENDOMSINVEST AS</a:t>
            </a:r>
          </a:p>
        </p:txBody>
      </p:sp>
    </p:spTree>
  </p:cSld>
  <p:clrMapOvr>
    <a:masterClrMapping xmlns:a="http://schemas.openxmlformats.org/drawingml/2006/main"/>
  </p:clrMapOvr>
</p:sld>
</file>