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3142458dd41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d91ced2eb1470e"/>
  </p:sldMasterIdLst>
  <p:sldIdLst>
    <p:sldId xmlns:r="http://schemas.openxmlformats.org/officeDocument/2006/relationships" id="256" r:id="R4607bf7eecee46c0"/>
    <p:sldId xmlns:r="http://schemas.openxmlformats.org/officeDocument/2006/relationships" id="257" r:id="R59e81d34fe40416b"/>
    <p:sldId xmlns:r="http://schemas.openxmlformats.org/officeDocument/2006/relationships" id="258" r:id="R2470f6ea69af458b"/>
    <p:sldId xmlns:r="http://schemas.openxmlformats.org/officeDocument/2006/relationships" id="259" r:id="R422b24ed34494634"/>
    <p:sldId xmlns:r="http://schemas.openxmlformats.org/officeDocument/2006/relationships" id="260" r:id="Rd94dd783cb5f4747"/>
    <p:sldId xmlns:r="http://schemas.openxmlformats.org/officeDocument/2006/relationships" id="261" r:id="R3217f7c81ef647f5"/>
    <p:sldId xmlns:r="http://schemas.openxmlformats.org/officeDocument/2006/relationships" id="262" r:id="Rf48030b8dc3c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91ced2eb1470e" /><Relationship Type="http://schemas.openxmlformats.org/officeDocument/2006/relationships/slide" Target="/ppt/slides/slide1.xml" Id="R4607bf7eecee46c0" /><Relationship Type="http://schemas.openxmlformats.org/officeDocument/2006/relationships/slide" Target="/ppt/slides/slide2.xml" Id="R59e81d34fe40416b" /><Relationship Type="http://schemas.openxmlformats.org/officeDocument/2006/relationships/slide" Target="/ppt/slides/slide3.xml" Id="R2470f6ea69af458b" /><Relationship Type="http://schemas.openxmlformats.org/officeDocument/2006/relationships/slide" Target="/ppt/slides/slide4.xml" Id="R422b24ed34494634" /><Relationship Type="http://schemas.openxmlformats.org/officeDocument/2006/relationships/slide" Target="/ppt/slides/slide5.xml" Id="Rd94dd783cb5f4747" /><Relationship Type="http://schemas.openxmlformats.org/officeDocument/2006/relationships/slide" Target="/ppt/slides/slide6.xml" Id="R3217f7c81ef647f5" /><Relationship Type="http://schemas.openxmlformats.org/officeDocument/2006/relationships/slide" Target="/ppt/slides/slide7.xml" Id="Rf48030b8dc3c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cfebe389d41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19b19d2d94716" /><Relationship Type="http://schemas.openxmlformats.org/officeDocument/2006/relationships/theme" Target="/ppt/slideMasters/theme/theme1.xml" Id="Rd625486c0ba2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19b19d2d947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ed3b0a372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727e16538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1e496d01e43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91d9af76642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611c3d3e24d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06e7eaa1e4a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038d865c4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MAUD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MAUD EIENDOMSINVEST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6 334 238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13 613 454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Pareto Bank ASA,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