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38264a91214a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d835835b04fce"/>
  </p:sldMasterIdLst>
  <p:sldIdLst>
    <p:sldId xmlns:r="http://schemas.openxmlformats.org/officeDocument/2006/relationships" id="256" r:id="Rc46a926c0d4d4ca8"/>
    <p:sldId xmlns:r="http://schemas.openxmlformats.org/officeDocument/2006/relationships" id="257" r:id="R0d7f76f25cd64155"/>
    <p:sldId xmlns:r="http://schemas.openxmlformats.org/officeDocument/2006/relationships" id="258" r:id="R6030159399694a7c"/>
    <p:sldId xmlns:r="http://schemas.openxmlformats.org/officeDocument/2006/relationships" id="259" r:id="Rbe9253f485fd4bc6"/>
    <p:sldId xmlns:r="http://schemas.openxmlformats.org/officeDocument/2006/relationships" id="260" r:id="R6bde959c0108470c"/>
    <p:sldId xmlns:r="http://schemas.openxmlformats.org/officeDocument/2006/relationships" id="261" r:id="R6c2b0fa2cda2441e"/>
    <p:sldId xmlns:r="http://schemas.openxmlformats.org/officeDocument/2006/relationships" id="262" r:id="R56280dc5202a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d835835b04fce" /><Relationship Type="http://schemas.openxmlformats.org/officeDocument/2006/relationships/slide" Target="/ppt/slides/slide1.xml" Id="Rc46a926c0d4d4ca8" /><Relationship Type="http://schemas.openxmlformats.org/officeDocument/2006/relationships/slide" Target="/ppt/slides/slide2.xml" Id="R0d7f76f25cd64155" /><Relationship Type="http://schemas.openxmlformats.org/officeDocument/2006/relationships/slide" Target="/ppt/slides/slide3.xml" Id="R6030159399694a7c" /><Relationship Type="http://schemas.openxmlformats.org/officeDocument/2006/relationships/slide" Target="/ppt/slides/slide4.xml" Id="Rbe9253f485fd4bc6" /><Relationship Type="http://schemas.openxmlformats.org/officeDocument/2006/relationships/slide" Target="/ppt/slides/slide5.xml" Id="R6bde959c0108470c" /><Relationship Type="http://schemas.openxmlformats.org/officeDocument/2006/relationships/slide" Target="/ppt/slides/slide6.xml" Id="R6c2b0fa2cda2441e" /><Relationship Type="http://schemas.openxmlformats.org/officeDocument/2006/relationships/slide" Target="/ppt/slides/slide7.xml" Id="R56280dc5202a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cfc57207040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4e1848be04860" /><Relationship Type="http://schemas.openxmlformats.org/officeDocument/2006/relationships/theme" Target="/ppt/slideMasters/theme/theme1.xml" Id="R43b9d91c39dd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4e1848be0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e77480de4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6680f48a3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952736be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9aa33b12d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472a55bb646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c6d2346384d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1808bbc74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UNO-X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UNO-X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7 820 471 000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84 648 000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51 391 000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1 600 452 000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UNO-X MOBILITY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