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e52da351f74a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1b736b0c34612"/>
  </p:sldMasterIdLst>
  <p:sldIdLst>
    <p:sldId xmlns:r="http://schemas.openxmlformats.org/officeDocument/2006/relationships" id="256" r:id="R7aee1b7fa52c470a"/>
    <p:sldId xmlns:r="http://schemas.openxmlformats.org/officeDocument/2006/relationships" id="257" r:id="Ref35ac40ff51449d"/>
    <p:sldId xmlns:r="http://schemas.openxmlformats.org/officeDocument/2006/relationships" id="258" r:id="R7bb4b52ff8e745ad"/>
    <p:sldId xmlns:r="http://schemas.openxmlformats.org/officeDocument/2006/relationships" id="259" r:id="R7d827538bc5a480a"/>
    <p:sldId xmlns:r="http://schemas.openxmlformats.org/officeDocument/2006/relationships" id="260" r:id="Rad58ef9f2d584b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1b736b0c34612" /><Relationship Type="http://schemas.openxmlformats.org/officeDocument/2006/relationships/slide" Target="/ppt/slides/slide1.xml" Id="R7aee1b7fa52c470a" /><Relationship Type="http://schemas.openxmlformats.org/officeDocument/2006/relationships/slide" Target="/ppt/slides/slide2.xml" Id="Ref35ac40ff51449d" /><Relationship Type="http://schemas.openxmlformats.org/officeDocument/2006/relationships/slide" Target="/ppt/slides/slide3.xml" Id="R7bb4b52ff8e745ad" /><Relationship Type="http://schemas.openxmlformats.org/officeDocument/2006/relationships/slide" Target="/ppt/slides/slide4.xml" Id="R7d827538bc5a480a" /><Relationship Type="http://schemas.openxmlformats.org/officeDocument/2006/relationships/slide" Target="/ppt/slides/slide5.xml" Id="Rad58ef9f2d584b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0d341460b49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e4d8a521f479c" /><Relationship Type="http://schemas.openxmlformats.org/officeDocument/2006/relationships/theme" Target="/ppt/slideMasters/theme/theme1.xml" Id="R3f2cebdc5cba46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3e4d8a521f47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ae9df27e24f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a202d1bac4b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3bd8881d94e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f5c52592544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9843409f2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