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c5f4a5888d4f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bf2a2469804dd5"/>
  </p:sldMasterIdLst>
  <p:sldIdLst>
    <p:sldId xmlns:r="http://schemas.openxmlformats.org/officeDocument/2006/relationships" id="256" r:id="Rb67d075ec6fe46af"/>
    <p:sldId xmlns:r="http://schemas.openxmlformats.org/officeDocument/2006/relationships" id="257" r:id="Rd96bee5a4e6c4a9f"/>
    <p:sldId xmlns:r="http://schemas.openxmlformats.org/officeDocument/2006/relationships" id="258" r:id="Rbd938141db43422a"/>
    <p:sldId xmlns:r="http://schemas.openxmlformats.org/officeDocument/2006/relationships" id="259" r:id="R87175f48d8af4e27"/>
    <p:sldId xmlns:r="http://schemas.openxmlformats.org/officeDocument/2006/relationships" id="260" r:id="R8815fd46d6a24d18"/>
    <p:sldId xmlns:r="http://schemas.openxmlformats.org/officeDocument/2006/relationships" id="261" r:id="Ree7a04a227754816"/>
    <p:sldId xmlns:r="http://schemas.openxmlformats.org/officeDocument/2006/relationships" id="262" r:id="Rcd68962f6ea043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bf2a2469804dd5" /><Relationship Type="http://schemas.openxmlformats.org/officeDocument/2006/relationships/slide" Target="/ppt/slides/slide1.xml" Id="Rb67d075ec6fe46af" /><Relationship Type="http://schemas.openxmlformats.org/officeDocument/2006/relationships/slide" Target="/ppt/slides/slide2.xml" Id="Rd96bee5a4e6c4a9f" /><Relationship Type="http://schemas.openxmlformats.org/officeDocument/2006/relationships/slide" Target="/ppt/slides/slide3.xml" Id="Rbd938141db43422a" /><Relationship Type="http://schemas.openxmlformats.org/officeDocument/2006/relationships/slide" Target="/ppt/slides/slide4.xml" Id="R87175f48d8af4e27" /><Relationship Type="http://schemas.openxmlformats.org/officeDocument/2006/relationships/slide" Target="/ppt/slides/slide5.xml" Id="R8815fd46d6a24d18" /><Relationship Type="http://schemas.openxmlformats.org/officeDocument/2006/relationships/slide" Target="/ppt/slides/slide6.xml" Id="Ree7a04a227754816" /><Relationship Type="http://schemas.openxmlformats.org/officeDocument/2006/relationships/slide" Target="/ppt/slides/slide7.xml" Id="Rcd68962f6ea043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8a22de7dca4c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fab10dd874fa8" /><Relationship Type="http://schemas.openxmlformats.org/officeDocument/2006/relationships/theme" Target="/ppt/slideMasters/theme/theme1.xml" Id="R6ad2fefb01534e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afab10dd874f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b55ebd35d4c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ffe58f05641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c1635de4443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764167dee4a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500e1f12245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bc7304f7e4d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d4f37eede4b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CIRCLE 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CIRCLE 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−166 000 000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2 701 000 000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15 850 000 000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29 639 000 000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COUCHE-TARD LUXEMBOURG S.Á.R.L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96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995 532 921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