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c09b31446e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ea236fe6e47a4"/>
  </p:sldMasterIdLst>
  <p:sldIdLst>
    <p:sldId xmlns:r="http://schemas.openxmlformats.org/officeDocument/2006/relationships" id="256" r:id="R1a7dae9bd3ab412a"/>
    <p:sldId xmlns:r="http://schemas.openxmlformats.org/officeDocument/2006/relationships" id="257" r:id="R445341f782c74680"/>
    <p:sldId xmlns:r="http://schemas.openxmlformats.org/officeDocument/2006/relationships" id="258" r:id="Ra86abc1cbfd64fa9"/>
    <p:sldId xmlns:r="http://schemas.openxmlformats.org/officeDocument/2006/relationships" id="259" r:id="R2383c52b60274f51"/>
    <p:sldId xmlns:r="http://schemas.openxmlformats.org/officeDocument/2006/relationships" id="260" r:id="Rce075cc655d14e2f"/>
    <p:sldId xmlns:r="http://schemas.openxmlformats.org/officeDocument/2006/relationships" id="261" r:id="R6390f4963b244d0e"/>
    <p:sldId xmlns:r="http://schemas.openxmlformats.org/officeDocument/2006/relationships" id="262" r:id="R8cb6b8e73e30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ea236fe6e47a4" /><Relationship Type="http://schemas.openxmlformats.org/officeDocument/2006/relationships/slide" Target="/ppt/slides/slide1.xml" Id="R1a7dae9bd3ab412a" /><Relationship Type="http://schemas.openxmlformats.org/officeDocument/2006/relationships/slide" Target="/ppt/slides/slide2.xml" Id="R445341f782c74680" /><Relationship Type="http://schemas.openxmlformats.org/officeDocument/2006/relationships/slide" Target="/ppt/slides/slide3.xml" Id="Ra86abc1cbfd64fa9" /><Relationship Type="http://schemas.openxmlformats.org/officeDocument/2006/relationships/slide" Target="/ppt/slides/slide4.xml" Id="R2383c52b60274f51" /><Relationship Type="http://schemas.openxmlformats.org/officeDocument/2006/relationships/slide" Target="/ppt/slides/slide5.xml" Id="Rce075cc655d14e2f" /><Relationship Type="http://schemas.openxmlformats.org/officeDocument/2006/relationships/slide" Target="/ppt/slides/slide6.xml" Id="R6390f4963b244d0e" /><Relationship Type="http://schemas.openxmlformats.org/officeDocument/2006/relationships/slide" Target="/ppt/slides/slide7.xml" Id="R8cb6b8e73e30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149de9410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8696eb86d4597" /><Relationship Type="http://schemas.openxmlformats.org/officeDocument/2006/relationships/theme" Target="/ppt/slideMasters/theme/theme1.xml" Id="R0a0ce152514443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48696eb86d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ed01c5c7d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b5bf7a24a4f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6510ccc68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905c082d9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99b9940ee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fff13d39e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6a1cffad2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BYGNINGSKONTROLL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BYGNINGSKONTROLL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757 306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LINDBERG CHARLES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995 685 396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