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77fc4c1a7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2fb10f4884bf8"/>
  </p:sldMasterIdLst>
  <p:sldIdLst>
    <p:sldId xmlns:r="http://schemas.openxmlformats.org/officeDocument/2006/relationships" id="256" r:id="R0259980b34ff4f4b"/>
    <p:sldId xmlns:r="http://schemas.openxmlformats.org/officeDocument/2006/relationships" id="257" r:id="R529f96ef8de747de"/>
    <p:sldId xmlns:r="http://schemas.openxmlformats.org/officeDocument/2006/relationships" id="258" r:id="Rb1ac8f79d83d4b9c"/>
    <p:sldId xmlns:r="http://schemas.openxmlformats.org/officeDocument/2006/relationships" id="259" r:id="Rbbc13d0551a94814"/>
    <p:sldId xmlns:r="http://schemas.openxmlformats.org/officeDocument/2006/relationships" id="260" r:id="R81158f0e8427413d"/>
    <p:sldId xmlns:r="http://schemas.openxmlformats.org/officeDocument/2006/relationships" id="261" r:id="Rcb93ab58bcdc4bcc"/>
    <p:sldId xmlns:r="http://schemas.openxmlformats.org/officeDocument/2006/relationships" id="262" r:id="R912d5db8fdce47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2fb10f4884bf8" /><Relationship Type="http://schemas.openxmlformats.org/officeDocument/2006/relationships/slide" Target="/ppt/slides/slide1.xml" Id="R0259980b34ff4f4b" /><Relationship Type="http://schemas.openxmlformats.org/officeDocument/2006/relationships/slide" Target="/ppt/slides/slide2.xml" Id="R529f96ef8de747de" /><Relationship Type="http://schemas.openxmlformats.org/officeDocument/2006/relationships/slide" Target="/ppt/slides/slide3.xml" Id="Rb1ac8f79d83d4b9c" /><Relationship Type="http://schemas.openxmlformats.org/officeDocument/2006/relationships/slide" Target="/ppt/slides/slide4.xml" Id="Rbbc13d0551a94814" /><Relationship Type="http://schemas.openxmlformats.org/officeDocument/2006/relationships/slide" Target="/ppt/slides/slide5.xml" Id="R81158f0e8427413d" /><Relationship Type="http://schemas.openxmlformats.org/officeDocument/2006/relationships/slide" Target="/ppt/slides/slide6.xml" Id="Rcb93ab58bcdc4bcc" /><Relationship Type="http://schemas.openxmlformats.org/officeDocument/2006/relationships/slide" Target="/ppt/slides/slide7.xml" Id="R912d5db8fdce47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007a9ecac4e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d0998b42d47ba" /><Relationship Type="http://schemas.openxmlformats.org/officeDocument/2006/relationships/theme" Target="/ppt/slideMasters/theme/theme1.xml" Id="R69a47a8635d6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d0998b42d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9043ce4c14b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87d0fe9ef46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c7be0368a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5396e20f146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7f51edb3c4f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aa9fc527645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0e18ece4d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LØNNUM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LØNNUM EIENDOM AS ble etablert [år] og holder til i Malm.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1 518 308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520 656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−1 954 271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8 292 902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16 653 136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LØNNUM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Handverksvegen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7790 Malm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995 697 998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LØNNUM EIENDOM AS</a:t>
            </a:r>
          </a:p>
        </p:txBody>
      </p:sp>
    </p:spTree>
  </p:cSld>
  <p:clrMapOvr>
    <a:masterClrMapping xmlns:a="http://schemas.openxmlformats.org/drawingml/2006/main"/>
  </p:clrMapOvr>
</p:sld>
</file>