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c79d8e2d15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5c25f5aa1f4d31"/>
  </p:sldMasterIdLst>
  <p:sldIdLst>
    <p:sldId xmlns:r="http://schemas.openxmlformats.org/officeDocument/2006/relationships" id="256" r:id="R6c8616540ed149b1"/>
    <p:sldId xmlns:r="http://schemas.openxmlformats.org/officeDocument/2006/relationships" id="257" r:id="R8e13d041c361459a"/>
    <p:sldId xmlns:r="http://schemas.openxmlformats.org/officeDocument/2006/relationships" id="258" r:id="R7b26df761457448c"/>
    <p:sldId xmlns:r="http://schemas.openxmlformats.org/officeDocument/2006/relationships" id="259" r:id="R41684088729c483a"/>
    <p:sldId xmlns:r="http://schemas.openxmlformats.org/officeDocument/2006/relationships" id="260" r:id="Rea53419ff85c4e49"/>
    <p:sldId xmlns:r="http://schemas.openxmlformats.org/officeDocument/2006/relationships" id="261" r:id="Ra50c7ddf7a3c425e"/>
    <p:sldId xmlns:r="http://schemas.openxmlformats.org/officeDocument/2006/relationships" id="262" r:id="R16dae4e7d0d6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5c25f5aa1f4d31" /><Relationship Type="http://schemas.openxmlformats.org/officeDocument/2006/relationships/slide" Target="/ppt/slides/slide1.xml" Id="R6c8616540ed149b1" /><Relationship Type="http://schemas.openxmlformats.org/officeDocument/2006/relationships/slide" Target="/ppt/slides/slide2.xml" Id="R8e13d041c361459a" /><Relationship Type="http://schemas.openxmlformats.org/officeDocument/2006/relationships/slide" Target="/ppt/slides/slide3.xml" Id="R7b26df761457448c" /><Relationship Type="http://schemas.openxmlformats.org/officeDocument/2006/relationships/slide" Target="/ppt/slides/slide4.xml" Id="R41684088729c483a" /><Relationship Type="http://schemas.openxmlformats.org/officeDocument/2006/relationships/slide" Target="/ppt/slides/slide5.xml" Id="Rea53419ff85c4e49" /><Relationship Type="http://schemas.openxmlformats.org/officeDocument/2006/relationships/slide" Target="/ppt/slides/slide6.xml" Id="Ra50c7ddf7a3c425e" /><Relationship Type="http://schemas.openxmlformats.org/officeDocument/2006/relationships/slide" Target="/ppt/slides/slide7.xml" Id="R16dae4e7d0d6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19c239a8c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1689c7c144749" /><Relationship Type="http://schemas.openxmlformats.org/officeDocument/2006/relationships/theme" Target="/ppt/slideMasters/theme/theme1.xml" Id="Rcbd4edb19a0d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1689c7c1447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fa6d1303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2efca38e8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ae58fa17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bb705630b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0901a3f20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928021bcb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359192ac3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VESTBYGDA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VESTBYGDA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KCR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SAC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995 752 913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VESTBYGDA HOLDING AS</a:t>
            </a:r>
          </a:p>
        </p:txBody>
      </p:sp>
    </p:spTree>
  </p:cSld>
  <p:clrMapOvr>
    <a:masterClrMapping xmlns:a="http://schemas.openxmlformats.org/drawingml/2006/main"/>
  </p:clrMapOvr>
</p:sld>
</file>