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bb8835a61c49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1c80f5d9eb4b09"/>
  </p:sldMasterIdLst>
  <p:sldIdLst>
    <p:sldId xmlns:r="http://schemas.openxmlformats.org/officeDocument/2006/relationships" id="256" r:id="R505db077ffd34f97"/>
    <p:sldId xmlns:r="http://schemas.openxmlformats.org/officeDocument/2006/relationships" id="257" r:id="Ra6bce6d37a28421c"/>
    <p:sldId xmlns:r="http://schemas.openxmlformats.org/officeDocument/2006/relationships" id="258" r:id="R96b6f81455bd4334"/>
    <p:sldId xmlns:r="http://schemas.openxmlformats.org/officeDocument/2006/relationships" id="259" r:id="Ra141e3c23b1145f3"/>
    <p:sldId xmlns:r="http://schemas.openxmlformats.org/officeDocument/2006/relationships" id="260" r:id="Rd17dffb67b1746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c80f5d9eb4b09" /><Relationship Type="http://schemas.openxmlformats.org/officeDocument/2006/relationships/slide" Target="/ppt/slides/slide1.xml" Id="R505db077ffd34f97" /><Relationship Type="http://schemas.openxmlformats.org/officeDocument/2006/relationships/slide" Target="/ppt/slides/slide2.xml" Id="Ra6bce6d37a28421c" /><Relationship Type="http://schemas.openxmlformats.org/officeDocument/2006/relationships/slide" Target="/ppt/slides/slide3.xml" Id="R96b6f81455bd4334" /><Relationship Type="http://schemas.openxmlformats.org/officeDocument/2006/relationships/slide" Target="/ppt/slides/slide4.xml" Id="Ra141e3c23b1145f3" /><Relationship Type="http://schemas.openxmlformats.org/officeDocument/2006/relationships/slide" Target="/ppt/slides/slide5.xml" Id="Rd17dffb67b1746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3b7bf705a43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feef2bcf64228" /><Relationship Type="http://schemas.openxmlformats.org/officeDocument/2006/relationships/theme" Target="/ppt/slideMasters/theme/theme1.xml" Id="Rf5a0581470654b4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cfeef2bcf642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d1ee3cd044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225c39307a43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2b4e88d0244c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addb791754e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38e02adf443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