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1f3f9127dc48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c8b0b93c1f4272"/>
  </p:sldMasterIdLst>
  <p:sldIdLst>
    <p:sldId xmlns:r="http://schemas.openxmlformats.org/officeDocument/2006/relationships" id="256" r:id="R8218caaebc71487b"/>
    <p:sldId xmlns:r="http://schemas.openxmlformats.org/officeDocument/2006/relationships" id="257" r:id="Ra9c624c2c7884cce"/>
    <p:sldId xmlns:r="http://schemas.openxmlformats.org/officeDocument/2006/relationships" id="258" r:id="R42964d00a2a1495a"/>
    <p:sldId xmlns:r="http://schemas.openxmlformats.org/officeDocument/2006/relationships" id="259" r:id="R5987cc533a3e4a20"/>
    <p:sldId xmlns:r="http://schemas.openxmlformats.org/officeDocument/2006/relationships" id="260" r:id="R25e33c026bfa4184"/>
    <p:sldId xmlns:r="http://schemas.openxmlformats.org/officeDocument/2006/relationships" id="261" r:id="R7e40d9eeb32241ea"/>
    <p:sldId xmlns:r="http://schemas.openxmlformats.org/officeDocument/2006/relationships" id="262" r:id="Rcd46aa110945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8b0b93c1f4272" /><Relationship Type="http://schemas.openxmlformats.org/officeDocument/2006/relationships/slide" Target="/ppt/slides/slide1.xml" Id="R8218caaebc71487b" /><Relationship Type="http://schemas.openxmlformats.org/officeDocument/2006/relationships/slide" Target="/ppt/slides/slide2.xml" Id="Ra9c624c2c7884cce" /><Relationship Type="http://schemas.openxmlformats.org/officeDocument/2006/relationships/slide" Target="/ppt/slides/slide3.xml" Id="R42964d00a2a1495a" /><Relationship Type="http://schemas.openxmlformats.org/officeDocument/2006/relationships/slide" Target="/ppt/slides/slide4.xml" Id="R5987cc533a3e4a20" /><Relationship Type="http://schemas.openxmlformats.org/officeDocument/2006/relationships/slide" Target="/ppt/slides/slide5.xml" Id="R25e33c026bfa4184" /><Relationship Type="http://schemas.openxmlformats.org/officeDocument/2006/relationships/slide" Target="/ppt/slides/slide6.xml" Id="R7e40d9eeb32241ea" /><Relationship Type="http://schemas.openxmlformats.org/officeDocument/2006/relationships/slide" Target="/ppt/slides/slide7.xml" Id="Rcd46aa110945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cf9dd36a6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8155d3c9644da" /><Relationship Type="http://schemas.openxmlformats.org/officeDocument/2006/relationships/theme" Target="/ppt/slideMasters/theme/theme1.xml" Id="R6d6b49b8501a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8155d3c96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5a6ec77504a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53c120c574a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d2dbf85f442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a4e50eb97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c8ead8d3645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bd503a96246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12096d48b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