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c04445e93146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98cc9e148e4b3a"/>
  </p:sldMasterIdLst>
  <p:sldIdLst>
    <p:sldId xmlns:r="http://schemas.openxmlformats.org/officeDocument/2006/relationships" id="256" r:id="R4ae5dfebffd642a3"/>
    <p:sldId xmlns:r="http://schemas.openxmlformats.org/officeDocument/2006/relationships" id="257" r:id="Rfbcdeba0ad25476c"/>
    <p:sldId xmlns:r="http://schemas.openxmlformats.org/officeDocument/2006/relationships" id="258" r:id="Rf97da0fdad594c31"/>
    <p:sldId xmlns:r="http://schemas.openxmlformats.org/officeDocument/2006/relationships" id="259" r:id="R4f2cd0d51ecd46e9"/>
    <p:sldId xmlns:r="http://schemas.openxmlformats.org/officeDocument/2006/relationships" id="260" r:id="Re838630cb49742fc"/>
    <p:sldId xmlns:r="http://schemas.openxmlformats.org/officeDocument/2006/relationships" id="261" r:id="Ra65c07e2fd364a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98cc9e148e4b3a" /><Relationship Type="http://schemas.openxmlformats.org/officeDocument/2006/relationships/slide" Target="/ppt/slides/slide1.xml" Id="R4ae5dfebffd642a3" /><Relationship Type="http://schemas.openxmlformats.org/officeDocument/2006/relationships/slide" Target="/ppt/slides/slide2.xml" Id="Rfbcdeba0ad25476c" /><Relationship Type="http://schemas.openxmlformats.org/officeDocument/2006/relationships/slide" Target="/ppt/slides/slide3.xml" Id="Rf97da0fdad594c31" /><Relationship Type="http://schemas.openxmlformats.org/officeDocument/2006/relationships/slide" Target="/ppt/slides/slide4.xml" Id="R4f2cd0d51ecd46e9" /><Relationship Type="http://schemas.openxmlformats.org/officeDocument/2006/relationships/slide" Target="/ppt/slides/slide5.xml" Id="Re838630cb49742fc" /><Relationship Type="http://schemas.openxmlformats.org/officeDocument/2006/relationships/slide" Target="/ppt/slides/slide6.xml" Id="Ra65c07e2fd364a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4d99655c1149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d376ec164b48fc" /><Relationship Type="http://schemas.openxmlformats.org/officeDocument/2006/relationships/theme" Target="/ppt/slideMasters/theme/theme1.xml" Id="Re58f24ea5f2b47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d376ec164b48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84efa0635943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84ef8fdd8945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2c165dd6644d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ebc839c83942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30f172305c47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535fb8783b4c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ADEO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ADEO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ADEO AS ble etablert [år] og holder til i Brumunddal.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ADEO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ADEO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ADEO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102 248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−200 284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448 661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4 067 787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4 074 944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ADEO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Mausetvegen 537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2387 Brumunddal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bjorn@oustad.net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www.adeoas.no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996 182 029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ADEO AS</a:t>
            </a:r>
          </a:p>
        </p:txBody>
      </p:sp>
    </p:spTree>
  </p:cSld>
  <p:clrMapOvr>
    <a:masterClrMapping xmlns:a="http://schemas.openxmlformats.org/drawingml/2006/main"/>
  </p:clrMapOvr>
</p:sld>
</file>