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70290b9c30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ad87b21ad2494d"/>
  </p:sldMasterIdLst>
  <p:sldIdLst>
    <p:sldId xmlns:r="http://schemas.openxmlformats.org/officeDocument/2006/relationships" id="256" r:id="R31656845eca6454d"/>
    <p:sldId xmlns:r="http://schemas.openxmlformats.org/officeDocument/2006/relationships" id="257" r:id="Rb0a74564b9d34508"/>
    <p:sldId xmlns:r="http://schemas.openxmlformats.org/officeDocument/2006/relationships" id="258" r:id="R7744ae6ebd794464"/>
    <p:sldId xmlns:r="http://schemas.openxmlformats.org/officeDocument/2006/relationships" id="259" r:id="R120d437ce5834d93"/>
    <p:sldId xmlns:r="http://schemas.openxmlformats.org/officeDocument/2006/relationships" id="260" r:id="R4b61014c19114ccd"/>
    <p:sldId xmlns:r="http://schemas.openxmlformats.org/officeDocument/2006/relationships" id="261" r:id="R51ccb80d46e442df"/>
    <p:sldId xmlns:r="http://schemas.openxmlformats.org/officeDocument/2006/relationships" id="262" r:id="Rb2698683aad7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d87b21ad2494d" /><Relationship Type="http://schemas.openxmlformats.org/officeDocument/2006/relationships/slide" Target="/ppt/slides/slide1.xml" Id="R31656845eca6454d" /><Relationship Type="http://schemas.openxmlformats.org/officeDocument/2006/relationships/slide" Target="/ppt/slides/slide2.xml" Id="Rb0a74564b9d34508" /><Relationship Type="http://schemas.openxmlformats.org/officeDocument/2006/relationships/slide" Target="/ppt/slides/slide3.xml" Id="R7744ae6ebd794464" /><Relationship Type="http://schemas.openxmlformats.org/officeDocument/2006/relationships/slide" Target="/ppt/slides/slide4.xml" Id="R120d437ce5834d93" /><Relationship Type="http://schemas.openxmlformats.org/officeDocument/2006/relationships/slide" Target="/ppt/slides/slide5.xml" Id="R4b61014c19114ccd" /><Relationship Type="http://schemas.openxmlformats.org/officeDocument/2006/relationships/slide" Target="/ppt/slides/slide6.xml" Id="R51ccb80d46e442df" /><Relationship Type="http://schemas.openxmlformats.org/officeDocument/2006/relationships/slide" Target="/ppt/slides/slide7.xml" Id="Rb2698683aad7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20a68eecc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9a3364e449d2" /><Relationship Type="http://schemas.openxmlformats.org/officeDocument/2006/relationships/theme" Target="/ppt/slideMasters/theme/theme1.xml" Id="Rc6e70863237246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f9a3364e4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10ec50779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172707b7b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f74162a57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d8536b46d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a9fbccd26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01aacff7049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2a5a77f5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