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ae42ec7de44c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0e83fbe2b44b48"/>
  </p:sldMasterIdLst>
  <p:sldIdLst>
    <p:sldId xmlns:r="http://schemas.openxmlformats.org/officeDocument/2006/relationships" id="256" r:id="Rfd75ba738eaa4174"/>
    <p:sldId xmlns:r="http://schemas.openxmlformats.org/officeDocument/2006/relationships" id="257" r:id="Rf421391535d341ec"/>
    <p:sldId xmlns:r="http://schemas.openxmlformats.org/officeDocument/2006/relationships" id="258" r:id="R17b2632b9dfc4ef1"/>
    <p:sldId xmlns:r="http://schemas.openxmlformats.org/officeDocument/2006/relationships" id="259" r:id="R5c2124d3b8fb45e2"/>
    <p:sldId xmlns:r="http://schemas.openxmlformats.org/officeDocument/2006/relationships" id="260" r:id="R503f25dbdc844f79"/>
    <p:sldId xmlns:r="http://schemas.openxmlformats.org/officeDocument/2006/relationships" id="261" r:id="Rc2256c28551745af"/>
    <p:sldId xmlns:r="http://schemas.openxmlformats.org/officeDocument/2006/relationships" id="262" r:id="Rd150f9c3724d4b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0e83fbe2b44b48" /><Relationship Type="http://schemas.openxmlformats.org/officeDocument/2006/relationships/slide" Target="/ppt/slides/slide1.xml" Id="Rfd75ba738eaa4174" /><Relationship Type="http://schemas.openxmlformats.org/officeDocument/2006/relationships/slide" Target="/ppt/slides/slide2.xml" Id="Rf421391535d341ec" /><Relationship Type="http://schemas.openxmlformats.org/officeDocument/2006/relationships/slide" Target="/ppt/slides/slide3.xml" Id="R17b2632b9dfc4ef1" /><Relationship Type="http://schemas.openxmlformats.org/officeDocument/2006/relationships/slide" Target="/ppt/slides/slide4.xml" Id="R5c2124d3b8fb45e2" /><Relationship Type="http://schemas.openxmlformats.org/officeDocument/2006/relationships/slide" Target="/ppt/slides/slide5.xml" Id="R503f25dbdc844f79" /><Relationship Type="http://schemas.openxmlformats.org/officeDocument/2006/relationships/slide" Target="/ppt/slides/slide6.xml" Id="Rc2256c28551745af" /><Relationship Type="http://schemas.openxmlformats.org/officeDocument/2006/relationships/slide" Target="/ppt/slides/slide7.xml" Id="Rd150f9c3724d4b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157446d03747b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0c5a635ae4d67" /><Relationship Type="http://schemas.openxmlformats.org/officeDocument/2006/relationships/theme" Target="/ppt/slideMasters/theme/theme1.xml" Id="R9514074730074f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00c5a635ae4d6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e33bc9817434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c520c943a2490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b47e8c73643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e115ff5b4c438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145b09295440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0a3ae4b3ae4b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2f53a5595247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NAVA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NAVA HOLDING AS ble etablert [år] og holder til i Namsos.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−62 597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1 216 462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7 662 806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8 008 646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BORKMO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SCHJERVE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STIENG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BORKMO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Havnegata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7800 Namsos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996 282 821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NAVA HOLDING AS</a:t>
            </a:r>
          </a:p>
        </p:txBody>
      </p:sp>
    </p:spTree>
  </p:cSld>
  <p:clrMapOvr>
    <a:masterClrMapping xmlns:a="http://schemas.openxmlformats.org/drawingml/2006/main"/>
  </p:clrMapOvr>
</p:sld>
</file>