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b654388b6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b6ec1fb7a44df"/>
  </p:sldMasterIdLst>
  <p:sldIdLst>
    <p:sldId xmlns:r="http://schemas.openxmlformats.org/officeDocument/2006/relationships" id="256" r:id="Ra86e4453b38c4d17"/>
    <p:sldId xmlns:r="http://schemas.openxmlformats.org/officeDocument/2006/relationships" id="257" r:id="R739c9af9d0b64aab"/>
    <p:sldId xmlns:r="http://schemas.openxmlformats.org/officeDocument/2006/relationships" id="258" r:id="R1f2dd626594c47b8"/>
    <p:sldId xmlns:r="http://schemas.openxmlformats.org/officeDocument/2006/relationships" id="259" r:id="Rd5abbdd2ad3e4b8e"/>
    <p:sldId xmlns:r="http://schemas.openxmlformats.org/officeDocument/2006/relationships" id="260" r:id="Rdf063454da2947f7"/>
    <p:sldId xmlns:r="http://schemas.openxmlformats.org/officeDocument/2006/relationships" id="261" r:id="R46b7a20ae8fc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b6ec1fb7a44df" /><Relationship Type="http://schemas.openxmlformats.org/officeDocument/2006/relationships/slide" Target="/ppt/slides/slide1.xml" Id="Ra86e4453b38c4d17" /><Relationship Type="http://schemas.openxmlformats.org/officeDocument/2006/relationships/slide" Target="/ppt/slides/slide2.xml" Id="R739c9af9d0b64aab" /><Relationship Type="http://schemas.openxmlformats.org/officeDocument/2006/relationships/slide" Target="/ppt/slides/slide3.xml" Id="R1f2dd626594c47b8" /><Relationship Type="http://schemas.openxmlformats.org/officeDocument/2006/relationships/slide" Target="/ppt/slides/slide4.xml" Id="Rd5abbdd2ad3e4b8e" /><Relationship Type="http://schemas.openxmlformats.org/officeDocument/2006/relationships/slide" Target="/ppt/slides/slide5.xml" Id="Rdf063454da2947f7" /><Relationship Type="http://schemas.openxmlformats.org/officeDocument/2006/relationships/slide" Target="/ppt/slides/slide6.xml" Id="R46b7a20ae8fc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90fb41d65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712d95194d3f" /><Relationship Type="http://schemas.openxmlformats.org/officeDocument/2006/relationships/theme" Target="/ppt/slideMasters/theme/theme1.xml" Id="R71ba14f442d9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c712d9519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06f62a9d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8770c998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5bc1d5a7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6ab72349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993eff65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c20def05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