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0c9b680fdf49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1015c8f484e0a"/>
  </p:sldMasterIdLst>
  <p:sldIdLst>
    <p:sldId xmlns:r="http://schemas.openxmlformats.org/officeDocument/2006/relationships" id="256" r:id="R3d0f7e9e1e194337"/>
    <p:sldId xmlns:r="http://schemas.openxmlformats.org/officeDocument/2006/relationships" id="257" r:id="Rda1dc7c37f384578"/>
    <p:sldId xmlns:r="http://schemas.openxmlformats.org/officeDocument/2006/relationships" id="258" r:id="R426b616fff144fe7"/>
    <p:sldId xmlns:r="http://schemas.openxmlformats.org/officeDocument/2006/relationships" id="259" r:id="Rf1150b19a36346e8"/>
    <p:sldId xmlns:r="http://schemas.openxmlformats.org/officeDocument/2006/relationships" id="260" r:id="Raed054675fca43ef"/>
    <p:sldId xmlns:r="http://schemas.openxmlformats.org/officeDocument/2006/relationships" id="261" r:id="Rab9d9e9756da45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1015c8f484e0a" /><Relationship Type="http://schemas.openxmlformats.org/officeDocument/2006/relationships/slide" Target="/ppt/slides/slide1.xml" Id="R3d0f7e9e1e194337" /><Relationship Type="http://schemas.openxmlformats.org/officeDocument/2006/relationships/slide" Target="/ppt/slides/slide2.xml" Id="Rda1dc7c37f384578" /><Relationship Type="http://schemas.openxmlformats.org/officeDocument/2006/relationships/slide" Target="/ppt/slides/slide3.xml" Id="R426b616fff144fe7" /><Relationship Type="http://schemas.openxmlformats.org/officeDocument/2006/relationships/slide" Target="/ppt/slides/slide4.xml" Id="Rf1150b19a36346e8" /><Relationship Type="http://schemas.openxmlformats.org/officeDocument/2006/relationships/slide" Target="/ppt/slides/slide5.xml" Id="Raed054675fca43ef" /><Relationship Type="http://schemas.openxmlformats.org/officeDocument/2006/relationships/slide" Target="/ppt/slides/slide6.xml" Id="Rab9d9e9756da45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965567447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2b7af01bf4d27" /><Relationship Type="http://schemas.openxmlformats.org/officeDocument/2006/relationships/theme" Target="/ppt/slideMasters/theme/theme1.xml" Id="R5b8b69373d1745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12b7af01bf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7489568aa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508221d4b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65d8cd86747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c339edf5e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00e6c162444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9b26aa22b41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HALBAKKEN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996 305 708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