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e9661fcb2d45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9e8b83cb154830"/>
  </p:sldMasterIdLst>
  <p:sldIdLst>
    <p:sldId xmlns:r="http://schemas.openxmlformats.org/officeDocument/2006/relationships" id="256" r:id="Re1932e954b704ee5"/>
    <p:sldId xmlns:r="http://schemas.openxmlformats.org/officeDocument/2006/relationships" id="257" r:id="R91b68ea1c6dc47e2"/>
    <p:sldId xmlns:r="http://schemas.openxmlformats.org/officeDocument/2006/relationships" id="258" r:id="R856989f41aeb4ff2"/>
    <p:sldId xmlns:r="http://schemas.openxmlformats.org/officeDocument/2006/relationships" id="259" r:id="R9579cc6d54544e14"/>
    <p:sldId xmlns:r="http://schemas.openxmlformats.org/officeDocument/2006/relationships" id="260" r:id="Ra9e1589514ba4e5b"/>
    <p:sldId xmlns:r="http://schemas.openxmlformats.org/officeDocument/2006/relationships" id="261" r:id="Rdea17091cd3d4995"/>
    <p:sldId xmlns:r="http://schemas.openxmlformats.org/officeDocument/2006/relationships" id="262" r:id="R79b6ac20eb7349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9e8b83cb154830" /><Relationship Type="http://schemas.openxmlformats.org/officeDocument/2006/relationships/slide" Target="/ppt/slides/slide1.xml" Id="Re1932e954b704ee5" /><Relationship Type="http://schemas.openxmlformats.org/officeDocument/2006/relationships/slide" Target="/ppt/slides/slide2.xml" Id="R91b68ea1c6dc47e2" /><Relationship Type="http://schemas.openxmlformats.org/officeDocument/2006/relationships/slide" Target="/ppt/slides/slide3.xml" Id="R856989f41aeb4ff2" /><Relationship Type="http://schemas.openxmlformats.org/officeDocument/2006/relationships/slide" Target="/ppt/slides/slide4.xml" Id="R9579cc6d54544e14" /><Relationship Type="http://schemas.openxmlformats.org/officeDocument/2006/relationships/slide" Target="/ppt/slides/slide5.xml" Id="Ra9e1589514ba4e5b" /><Relationship Type="http://schemas.openxmlformats.org/officeDocument/2006/relationships/slide" Target="/ppt/slides/slide6.xml" Id="Rdea17091cd3d4995" /><Relationship Type="http://schemas.openxmlformats.org/officeDocument/2006/relationships/slide" Target="/ppt/slides/slide7.xml" Id="R79b6ac20eb7349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f4f16ed5034e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7e0851d2f4009" /><Relationship Type="http://schemas.openxmlformats.org/officeDocument/2006/relationships/theme" Target="/ppt/slideMasters/theme/theme1.xml" Id="R94d4b7a4efe441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b7e0851d2f40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92db9eb4a40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b8614574a4b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91d918cb84f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56419768f4e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2072891b247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7a97e8b3b48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11996e8674d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ADDITIONAL FUNDING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ADDITIONAL FUNDING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4 204 920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4 295 788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20 223 569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20 464 050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ARGENTUM FONDSINVESTERINGER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Bradbenken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996 334 821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