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bd815e5ba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2618f77604012"/>
  </p:sldMasterIdLst>
  <p:sldIdLst>
    <p:sldId xmlns:r="http://schemas.openxmlformats.org/officeDocument/2006/relationships" id="256" r:id="R5e06fe670d444195"/>
    <p:sldId xmlns:r="http://schemas.openxmlformats.org/officeDocument/2006/relationships" id="257" r:id="R934f0e17c31f401e"/>
    <p:sldId xmlns:r="http://schemas.openxmlformats.org/officeDocument/2006/relationships" id="258" r:id="R61889bc4ae6645aa"/>
    <p:sldId xmlns:r="http://schemas.openxmlformats.org/officeDocument/2006/relationships" id="259" r:id="Rdd20aa978ba74eee"/>
    <p:sldId xmlns:r="http://schemas.openxmlformats.org/officeDocument/2006/relationships" id="260" r:id="R52285d497c9f4c2c"/>
    <p:sldId xmlns:r="http://schemas.openxmlformats.org/officeDocument/2006/relationships" id="261" r:id="Rb6804fcba5124758"/>
    <p:sldId xmlns:r="http://schemas.openxmlformats.org/officeDocument/2006/relationships" id="262" r:id="R52482445a56e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2618f77604012" /><Relationship Type="http://schemas.openxmlformats.org/officeDocument/2006/relationships/slide" Target="/ppt/slides/slide1.xml" Id="R5e06fe670d444195" /><Relationship Type="http://schemas.openxmlformats.org/officeDocument/2006/relationships/slide" Target="/ppt/slides/slide2.xml" Id="R934f0e17c31f401e" /><Relationship Type="http://schemas.openxmlformats.org/officeDocument/2006/relationships/slide" Target="/ppt/slides/slide3.xml" Id="R61889bc4ae6645aa" /><Relationship Type="http://schemas.openxmlformats.org/officeDocument/2006/relationships/slide" Target="/ppt/slides/slide4.xml" Id="Rdd20aa978ba74eee" /><Relationship Type="http://schemas.openxmlformats.org/officeDocument/2006/relationships/slide" Target="/ppt/slides/slide5.xml" Id="R52285d497c9f4c2c" /><Relationship Type="http://schemas.openxmlformats.org/officeDocument/2006/relationships/slide" Target="/ppt/slides/slide6.xml" Id="Rb6804fcba5124758" /><Relationship Type="http://schemas.openxmlformats.org/officeDocument/2006/relationships/slide" Target="/ppt/slides/slide7.xml" Id="R52482445a56e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ef510f756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21230c64d45ec" /><Relationship Type="http://schemas.openxmlformats.org/officeDocument/2006/relationships/theme" Target="/ppt/slideMasters/theme/theme1.xml" Id="Rd197109a3cc1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21230c64d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2625ecef6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f670835bd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3becfd042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c52a0d64a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4154d80c8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7cedd7e4e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ac9d2534f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HELSEBEMANNING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132 811 777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1 102 665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5 092 051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23 894 925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THOM-ERIK  –  38,8 %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SVEIN  –  30,7 %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 IRENE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ELISABETH MÖLLER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BREDE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THOR EGIL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26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post@helsebemanning.no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www.helsebemanning.no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996 368 807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