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e6eaf968ed4f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8848bf69f84ab3"/>
  </p:sldMasterIdLst>
  <p:sldIdLst>
    <p:sldId xmlns:r="http://schemas.openxmlformats.org/officeDocument/2006/relationships" id="256" r:id="R4af071c3763f4a30"/>
    <p:sldId xmlns:r="http://schemas.openxmlformats.org/officeDocument/2006/relationships" id="257" r:id="R04ad4e0478e44ddd"/>
    <p:sldId xmlns:r="http://schemas.openxmlformats.org/officeDocument/2006/relationships" id="258" r:id="R2ba43aa1246a46e7"/>
    <p:sldId xmlns:r="http://schemas.openxmlformats.org/officeDocument/2006/relationships" id="259" r:id="Rb09c1c87bc1147e1"/>
    <p:sldId xmlns:r="http://schemas.openxmlformats.org/officeDocument/2006/relationships" id="260" r:id="R0f1bc38ddc8b44e2"/>
    <p:sldId xmlns:r="http://schemas.openxmlformats.org/officeDocument/2006/relationships" id="261" r:id="R74398d2c8cb241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8848bf69f84ab3" /><Relationship Type="http://schemas.openxmlformats.org/officeDocument/2006/relationships/slide" Target="/ppt/slides/slide1.xml" Id="R4af071c3763f4a30" /><Relationship Type="http://schemas.openxmlformats.org/officeDocument/2006/relationships/slide" Target="/ppt/slides/slide2.xml" Id="R04ad4e0478e44ddd" /><Relationship Type="http://schemas.openxmlformats.org/officeDocument/2006/relationships/slide" Target="/ppt/slides/slide3.xml" Id="R2ba43aa1246a46e7" /><Relationship Type="http://schemas.openxmlformats.org/officeDocument/2006/relationships/slide" Target="/ppt/slides/slide4.xml" Id="Rb09c1c87bc1147e1" /><Relationship Type="http://schemas.openxmlformats.org/officeDocument/2006/relationships/slide" Target="/ppt/slides/slide5.xml" Id="R0f1bc38ddc8b44e2" /><Relationship Type="http://schemas.openxmlformats.org/officeDocument/2006/relationships/slide" Target="/ppt/slides/slide6.xml" Id="R74398d2c8cb241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e4984008d143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7fba8250b4509" /><Relationship Type="http://schemas.openxmlformats.org/officeDocument/2006/relationships/theme" Target="/ppt/slideMasters/theme/theme1.xml" Id="Rdebc5bcb137d41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c7fba8250b45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afc295e9143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60e08989e47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7567155284a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9747174c74e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d4a1df86940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116bf29164b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STJERNEN HOCKEY FREDRIKSTAD ELITE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STJERNEN HOCKEY FREDRIKSTAD ELITE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13 443 327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−2 184 919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−2 256 705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−2 248 858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2 369 982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Utfarten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stian@stjernen.no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996 420 175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