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b526a141554a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0c772185f042e6"/>
  </p:sldMasterIdLst>
  <p:sldIdLst>
    <p:sldId xmlns:r="http://schemas.openxmlformats.org/officeDocument/2006/relationships" id="256" r:id="R0860ee6c0af04853"/>
    <p:sldId xmlns:r="http://schemas.openxmlformats.org/officeDocument/2006/relationships" id="257" r:id="Rb0d727769b0d4778"/>
    <p:sldId xmlns:r="http://schemas.openxmlformats.org/officeDocument/2006/relationships" id="258" r:id="Rd0e85145b457438c"/>
    <p:sldId xmlns:r="http://schemas.openxmlformats.org/officeDocument/2006/relationships" id="259" r:id="R8e57eb2491e0454d"/>
    <p:sldId xmlns:r="http://schemas.openxmlformats.org/officeDocument/2006/relationships" id="260" r:id="R6f0e7645687544ba"/>
    <p:sldId xmlns:r="http://schemas.openxmlformats.org/officeDocument/2006/relationships" id="261" r:id="R9a83f7066a0847e1"/>
    <p:sldId xmlns:r="http://schemas.openxmlformats.org/officeDocument/2006/relationships" id="262" r:id="R9044879ecae340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0c772185f042e6" /><Relationship Type="http://schemas.openxmlformats.org/officeDocument/2006/relationships/slide" Target="/ppt/slides/slide1.xml" Id="R0860ee6c0af04853" /><Relationship Type="http://schemas.openxmlformats.org/officeDocument/2006/relationships/slide" Target="/ppt/slides/slide2.xml" Id="Rb0d727769b0d4778" /><Relationship Type="http://schemas.openxmlformats.org/officeDocument/2006/relationships/slide" Target="/ppt/slides/slide3.xml" Id="Rd0e85145b457438c" /><Relationship Type="http://schemas.openxmlformats.org/officeDocument/2006/relationships/slide" Target="/ppt/slides/slide4.xml" Id="R8e57eb2491e0454d" /><Relationship Type="http://schemas.openxmlformats.org/officeDocument/2006/relationships/slide" Target="/ppt/slides/slide5.xml" Id="R6f0e7645687544ba" /><Relationship Type="http://schemas.openxmlformats.org/officeDocument/2006/relationships/slide" Target="/ppt/slides/slide6.xml" Id="R9a83f7066a0847e1" /><Relationship Type="http://schemas.openxmlformats.org/officeDocument/2006/relationships/slide" Target="/ppt/slides/slide7.xml" Id="R9044879ecae340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672a038084d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8a89c9a6d4bc3" /><Relationship Type="http://schemas.openxmlformats.org/officeDocument/2006/relationships/theme" Target="/ppt/slideMasters/theme/theme1.xml" Id="Rda7afc573eb047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08a89c9a6d4b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b0b28d645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637cc73c64f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b4b633c9a42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5cdc84a58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cd2c912a74d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255707d7f44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3ce8ba1a24f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GIGAPIX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GIGAPIX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 EIRIK HELLAND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Helland Urke, Damfaret 56A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www.gigapix.no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