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23e0ac1c6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76c23889e493b"/>
  </p:sldMasterIdLst>
  <p:sldIdLst>
    <p:sldId xmlns:r="http://schemas.openxmlformats.org/officeDocument/2006/relationships" id="256" r:id="Rfc6c3748b36c439c"/>
    <p:sldId xmlns:r="http://schemas.openxmlformats.org/officeDocument/2006/relationships" id="257" r:id="R4930ca3dad5b457c"/>
    <p:sldId xmlns:r="http://schemas.openxmlformats.org/officeDocument/2006/relationships" id="258" r:id="R25574186199f43f9"/>
    <p:sldId xmlns:r="http://schemas.openxmlformats.org/officeDocument/2006/relationships" id="259" r:id="Rc2a6d8273a7e4dd1"/>
    <p:sldId xmlns:r="http://schemas.openxmlformats.org/officeDocument/2006/relationships" id="260" r:id="R1991ed863f134a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76c23889e493b" /><Relationship Type="http://schemas.openxmlformats.org/officeDocument/2006/relationships/slide" Target="/ppt/slides/slide1.xml" Id="Rfc6c3748b36c439c" /><Relationship Type="http://schemas.openxmlformats.org/officeDocument/2006/relationships/slide" Target="/ppt/slides/slide2.xml" Id="R4930ca3dad5b457c" /><Relationship Type="http://schemas.openxmlformats.org/officeDocument/2006/relationships/slide" Target="/ppt/slides/slide3.xml" Id="R25574186199f43f9" /><Relationship Type="http://schemas.openxmlformats.org/officeDocument/2006/relationships/slide" Target="/ppt/slides/slide4.xml" Id="Rc2a6d8273a7e4dd1" /><Relationship Type="http://schemas.openxmlformats.org/officeDocument/2006/relationships/slide" Target="/ppt/slides/slide5.xml" Id="R1991ed863f134a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4acd6637e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515441410462c" /><Relationship Type="http://schemas.openxmlformats.org/officeDocument/2006/relationships/theme" Target="/ppt/slideMasters/theme/theme1.xml" Id="Ra9c6772057cd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d51544141046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2275221db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0bf158d9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34f2c5abd4e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8405f51943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0be3e4797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