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f0abe299a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e1b5ac1134766"/>
  </p:sldMasterIdLst>
  <p:sldIdLst>
    <p:sldId xmlns:r="http://schemas.openxmlformats.org/officeDocument/2006/relationships" id="256" r:id="R42ea18a53caa497f"/>
    <p:sldId xmlns:r="http://schemas.openxmlformats.org/officeDocument/2006/relationships" id="257" r:id="R5a0bed2ebed84c8c"/>
    <p:sldId xmlns:r="http://schemas.openxmlformats.org/officeDocument/2006/relationships" id="258" r:id="R9f7decba9f5544d5"/>
    <p:sldId xmlns:r="http://schemas.openxmlformats.org/officeDocument/2006/relationships" id="259" r:id="Rceeb84333fef4aad"/>
    <p:sldId xmlns:r="http://schemas.openxmlformats.org/officeDocument/2006/relationships" id="260" r:id="R04316b272b0742ee"/>
    <p:sldId xmlns:r="http://schemas.openxmlformats.org/officeDocument/2006/relationships" id="261" r:id="R5e2763b7c8aa48b6"/>
    <p:sldId xmlns:r="http://schemas.openxmlformats.org/officeDocument/2006/relationships" id="262" r:id="Rbc108ef38a8c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e1b5ac1134766" /><Relationship Type="http://schemas.openxmlformats.org/officeDocument/2006/relationships/slide" Target="/ppt/slides/slide1.xml" Id="R42ea18a53caa497f" /><Relationship Type="http://schemas.openxmlformats.org/officeDocument/2006/relationships/slide" Target="/ppt/slides/slide2.xml" Id="R5a0bed2ebed84c8c" /><Relationship Type="http://schemas.openxmlformats.org/officeDocument/2006/relationships/slide" Target="/ppt/slides/slide3.xml" Id="R9f7decba9f5544d5" /><Relationship Type="http://schemas.openxmlformats.org/officeDocument/2006/relationships/slide" Target="/ppt/slides/slide4.xml" Id="Rceeb84333fef4aad" /><Relationship Type="http://schemas.openxmlformats.org/officeDocument/2006/relationships/slide" Target="/ppt/slides/slide5.xml" Id="R04316b272b0742ee" /><Relationship Type="http://schemas.openxmlformats.org/officeDocument/2006/relationships/slide" Target="/ppt/slides/slide6.xml" Id="R5e2763b7c8aa48b6" /><Relationship Type="http://schemas.openxmlformats.org/officeDocument/2006/relationships/slide" Target="/ppt/slides/slide7.xml" Id="Rbc108ef38a8c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da8762be7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8823a087646ad" /><Relationship Type="http://schemas.openxmlformats.org/officeDocument/2006/relationships/theme" Target="/ppt/slideMasters/theme/theme1.xml" Id="Rde78faefbbab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8823a0876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804595f0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4599c1c89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f691e25504b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fe13dc609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e79b06a40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ab869e3fc45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6c6f0f204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