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ab1562edf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73d50b96c4b00"/>
  </p:sldMasterIdLst>
  <p:sldIdLst>
    <p:sldId xmlns:r="http://schemas.openxmlformats.org/officeDocument/2006/relationships" id="256" r:id="R4b5bdcc76dc7405d"/>
    <p:sldId xmlns:r="http://schemas.openxmlformats.org/officeDocument/2006/relationships" id="257" r:id="R5d4f9883d71342f7"/>
    <p:sldId xmlns:r="http://schemas.openxmlformats.org/officeDocument/2006/relationships" id="258" r:id="R52416524033c499e"/>
    <p:sldId xmlns:r="http://schemas.openxmlformats.org/officeDocument/2006/relationships" id="259" r:id="R98f92f6ba4db4c7c"/>
    <p:sldId xmlns:r="http://schemas.openxmlformats.org/officeDocument/2006/relationships" id="260" r:id="R3cd8dd6410ff42ad"/>
    <p:sldId xmlns:r="http://schemas.openxmlformats.org/officeDocument/2006/relationships" id="261" r:id="R42bfd24812f84065"/>
    <p:sldId xmlns:r="http://schemas.openxmlformats.org/officeDocument/2006/relationships" id="262" r:id="R5495e08f6430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73d50b96c4b00" /><Relationship Type="http://schemas.openxmlformats.org/officeDocument/2006/relationships/slide" Target="/ppt/slides/slide1.xml" Id="R4b5bdcc76dc7405d" /><Relationship Type="http://schemas.openxmlformats.org/officeDocument/2006/relationships/slide" Target="/ppt/slides/slide2.xml" Id="R5d4f9883d71342f7" /><Relationship Type="http://schemas.openxmlformats.org/officeDocument/2006/relationships/slide" Target="/ppt/slides/slide3.xml" Id="R52416524033c499e" /><Relationship Type="http://schemas.openxmlformats.org/officeDocument/2006/relationships/slide" Target="/ppt/slides/slide4.xml" Id="R98f92f6ba4db4c7c" /><Relationship Type="http://schemas.openxmlformats.org/officeDocument/2006/relationships/slide" Target="/ppt/slides/slide5.xml" Id="R3cd8dd6410ff42ad" /><Relationship Type="http://schemas.openxmlformats.org/officeDocument/2006/relationships/slide" Target="/ppt/slides/slide6.xml" Id="R42bfd24812f84065" /><Relationship Type="http://schemas.openxmlformats.org/officeDocument/2006/relationships/slide" Target="/ppt/slides/slide7.xml" Id="R5495e08f6430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e35957156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98a5baef146ae" /><Relationship Type="http://schemas.openxmlformats.org/officeDocument/2006/relationships/theme" Target="/ppt/slideMasters/theme/theme1.xml" Id="Refffa242ff81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98a5baef1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16780eb2f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470eca5bc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8e18d98c4f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02398f3a6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c32e01686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f0701bb2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629ec5a6c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