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ce287dc849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b918357644728"/>
  </p:sldMasterIdLst>
  <p:sldIdLst>
    <p:sldId xmlns:r="http://schemas.openxmlformats.org/officeDocument/2006/relationships" id="256" r:id="R6695990251f24dee"/>
    <p:sldId xmlns:r="http://schemas.openxmlformats.org/officeDocument/2006/relationships" id="257" r:id="R22ff25bfedb04f54"/>
    <p:sldId xmlns:r="http://schemas.openxmlformats.org/officeDocument/2006/relationships" id="258" r:id="R8f2fa31ee26648eb"/>
    <p:sldId xmlns:r="http://schemas.openxmlformats.org/officeDocument/2006/relationships" id="259" r:id="R2fb55187e51c49df"/>
    <p:sldId xmlns:r="http://schemas.openxmlformats.org/officeDocument/2006/relationships" id="260" r:id="Rf7af718027f942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b918357644728" /><Relationship Type="http://schemas.openxmlformats.org/officeDocument/2006/relationships/slide" Target="/ppt/slides/slide1.xml" Id="R6695990251f24dee" /><Relationship Type="http://schemas.openxmlformats.org/officeDocument/2006/relationships/slide" Target="/ppt/slides/slide2.xml" Id="R22ff25bfedb04f54" /><Relationship Type="http://schemas.openxmlformats.org/officeDocument/2006/relationships/slide" Target="/ppt/slides/slide3.xml" Id="R8f2fa31ee26648eb" /><Relationship Type="http://schemas.openxmlformats.org/officeDocument/2006/relationships/slide" Target="/ppt/slides/slide4.xml" Id="R2fb55187e51c49df" /><Relationship Type="http://schemas.openxmlformats.org/officeDocument/2006/relationships/slide" Target="/ppt/slides/slide5.xml" Id="Rf7af718027f942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4a7a827ce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1a17d5e2445ea" /><Relationship Type="http://schemas.openxmlformats.org/officeDocument/2006/relationships/theme" Target="/ppt/slideMasters/theme/theme1.xml" Id="Rb0f4312574d24b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f1a17d5e24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009645c1f4a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c34329c00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b0fa57b83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fbe7a009c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a923aa66642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TELECONSULT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TELECONSULT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TELECONSULT TRONDHEIM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TELECONSULT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TELECONSULT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TELECONSULT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996 698 653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TELECONSULT TRONDHEIM AS</a:t>
            </a:r>
          </a:p>
        </p:txBody>
      </p:sp>
    </p:spTree>
  </p:cSld>
  <p:clrMapOvr>
    <a:masterClrMapping xmlns:a="http://schemas.openxmlformats.org/drawingml/2006/main"/>
  </p:clrMapOvr>
</p:sld>
</file>