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7e9543fc3647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e3641f99054163"/>
  </p:sldMasterIdLst>
  <p:sldIdLst>
    <p:sldId xmlns:r="http://schemas.openxmlformats.org/officeDocument/2006/relationships" id="256" r:id="Rad1c6b9085d44e20"/>
    <p:sldId xmlns:r="http://schemas.openxmlformats.org/officeDocument/2006/relationships" id="257" r:id="Rfff979ae2d6a4441"/>
    <p:sldId xmlns:r="http://schemas.openxmlformats.org/officeDocument/2006/relationships" id="258" r:id="R1749f68179de4a49"/>
    <p:sldId xmlns:r="http://schemas.openxmlformats.org/officeDocument/2006/relationships" id="259" r:id="R61413dbfc6fc4d80"/>
    <p:sldId xmlns:r="http://schemas.openxmlformats.org/officeDocument/2006/relationships" id="260" r:id="R0b17500e343941dc"/>
    <p:sldId xmlns:r="http://schemas.openxmlformats.org/officeDocument/2006/relationships" id="261" r:id="R3122c2a9f00d4880"/>
    <p:sldId xmlns:r="http://schemas.openxmlformats.org/officeDocument/2006/relationships" id="262" r:id="Rcc1ef8885b0048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e3641f99054163" /><Relationship Type="http://schemas.openxmlformats.org/officeDocument/2006/relationships/slide" Target="/ppt/slides/slide1.xml" Id="Rad1c6b9085d44e20" /><Relationship Type="http://schemas.openxmlformats.org/officeDocument/2006/relationships/slide" Target="/ppt/slides/slide2.xml" Id="Rfff979ae2d6a4441" /><Relationship Type="http://schemas.openxmlformats.org/officeDocument/2006/relationships/slide" Target="/ppt/slides/slide3.xml" Id="R1749f68179de4a49" /><Relationship Type="http://schemas.openxmlformats.org/officeDocument/2006/relationships/slide" Target="/ppt/slides/slide4.xml" Id="R61413dbfc6fc4d80" /><Relationship Type="http://schemas.openxmlformats.org/officeDocument/2006/relationships/slide" Target="/ppt/slides/slide5.xml" Id="R0b17500e343941dc" /><Relationship Type="http://schemas.openxmlformats.org/officeDocument/2006/relationships/slide" Target="/ppt/slides/slide6.xml" Id="R3122c2a9f00d4880" /><Relationship Type="http://schemas.openxmlformats.org/officeDocument/2006/relationships/slide" Target="/ppt/slides/slide7.xml" Id="Rcc1ef8885b0048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9cb1140f834d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04bb799634d4e" /><Relationship Type="http://schemas.openxmlformats.org/officeDocument/2006/relationships/theme" Target="/ppt/slideMasters/theme/theme1.xml" Id="R63234986b86842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904bb799634d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8a791896a40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916f40f2747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efb468a574e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85df8b64248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ec0f0895443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52bbf1d784f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ee213ccb246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NAKKEN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NAKKEN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1 035 106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5 805 590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5 834 334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INGOLF NAKKEN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Gladvollveien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996 714 721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CONSULTING AS</a:t>
            </a:r>
          </a:p>
        </p:txBody>
      </p:sp>
    </p:spTree>
  </p:cSld>
  <p:clrMapOvr>
    <a:masterClrMapping xmlns:a="http://schemas.openxmlformats.org/drawingml/2006/main"/>
  </p:clrMapOvr>
</p:sld>
</file>