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f3fab1ff2048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6046dd3bfd4773"/>
  </p:sldMasterIdLst>
  <p:sldIdLst>
    <p:sldId xmlns:r="http://schemas.openxmlformats.org/officeDocument/2006/relationships" id="256" r:id="R9804980087b6407e"/>
    <p:sldId xmlns:r="http://schemas.openxmlformats.org/officeDocument/2006/relationships" id="257" r:id="Rb53568334ca44bd6"/>
    <p:sldId xmlns:r="http://schemas.openxmlformats.org/officeDocument/2006/relationships" id="258" r:id="R5635892281134bbe"/>
    <p:sldId xmlns:r="http://schemas.openxmlformats.org/officeDocument/2006/relationships" id="259" r:id="R665091e33e5a43c7"/>
    <p:sldId xmlns:r="http://schemas.openxmlformats.org/officeDocument/2006/relationships" id="260" r:id="R18b8abdf4e884100"/>
    <p:sldId xmlns:r="http://schemas.openxmlformats.org/officeDocument/2006/relationships" id="261" r:id="Re5a2f448d72246f0"/>
    <p:sldId xmlns:r="http://schemas.openxmlformats.org/officeDocument/2006/relationships" id="262" r:id="R2fde960c60c746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6046dd3bfd4773" /><Relationship Type="http://schemas.openxmlformats.org/officeDocument/2006/relationships/slide" Target="/ppt/slides/slide1.xml" Id="R9804980087b6407e" /><Relationship Type="http://schemas.openxmlformats.org/officeDocument/2006/relationships/slide" Target="/ppt/slides/slide2.xml" Id="Rb53568334ca44bd6" /><Relationship Type="http://schemas.openxmlformats.org/officeDocument/2006/relationships/slide" Target="/ppt/slides/slide3.xml" Id="R5635892281134bbe" /><Relationship Type="http://schemas.openxmlformats.org/officeDocument/2006/relationships/slide" Target="/ppt/slides/slide4.xml" Id="R665091e33e5a43c7" /><Relationship Type="http://schemas.openxmlformats.org/officeDocument/2006/relationships/slide" Target="/ppt/slides/slide5.xml" Id="R18b8abdf4e884100" /><Relationship Type="http://schemas.openxmlformats.org/officeDocument/2006/relationships/slide" Target="/ppt/slides/slide6.xml" Id="Re5a2f448d72246f0" /><Relationship Type="http://schemas.openxmlformats.org/officeDocument/2006/relationships/slide" Target="/ppt/slides/slide7.xml" Id="R2fde960c60c746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06776df44e45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f4f3142d84e20" /><Relationship Type="http://schemas.openxmlformats.org/officeDocument/2006/relationships/theme" Target="/ppt/slideMasters/theme/theme1.xml" Id="R178883aa2c1744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2f4f3142d84e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43bb8713e43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f9a4162e34c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d2214e35e4f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bdb0b418843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8668a327c4a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0ae28da6640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76affe8b047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NAKKEN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NAKKEN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NAKKEN CONSULTING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NAKKEN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NAKKEN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NAKKEN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−91 339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1 035 106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5 805 590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5 834 334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NAKKEN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NAKKEN OLAV INGOLF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NAKKEN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Gladvollveien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996 714 721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NAKKEN CONSULTING AS</a:t>
            </a:r>
          </a:p>
        </p:txBody>
      </p:sp>
    </p:spTree>
  </p:cSld>
  <p:clrMapOvr>
    <a:masterClrMapping xmlns:a="http://schemas.openxmlformats.org/drawingml/2006/main"/>
  </p:clrMapOvr>
</p:sld>
</file>