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885485c4245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9fc1cc51dd4acb"/>
  </p:sldMasterIdLst>
  <p:sldIdLst>
    <p:sldId xmlns:r="http://schemas.openxmlformats.org/officeDocument/2006/relationships" id="256" r:id="R8835e7e25f224847"/>
    <p:sldId xmlns:r="http://schemas.openxmlformats.org/officeDocument/2006/relationships" id="257" r:id="Rfb9ec9eeee9743dc"/>
    <p:sldId xmlns:r="http://schemas.openxmlformats.org/officeDocument/2006/relationships" id="258" r:id="R38e749e5c3bd4c0d"/>
    <p:sldId xmlns:r="http://schemas.openxmlformats.org/officeDocument/2006/relationships" id="259" r:id="Rdc6aa9df6cc74301"/>
    <p:sldId xmlns:r="http://schemas.openxmlformats.org/officeDocument/2006/relationships" id="260" r:id="Ra96525495125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fc1cc51dd4acb" /><Relationship Type="http://schemas.openxmlformats.org/officeDocument/2006/relationships/slide" Target="/ppt/slides/slide1.xml" Id="R8835e7e25f224847" /><Relationship Type="http://schemas.openxmlformats.org/officeDocument/2006/relationships/slide" Target="/ppt/slides/slide2.xml" Id="Rfb9ec9eeee9743dc" /><Relationship Type="http://schemas.openxmlformats.org/officeDocument/2006/relationships/slide" Target="/ppt/slides/slide3.xml" Id="R38e749e5c3bd4c0d" /><Relationship Type="http://schemas.openxmlformats.org/officeDocument/2006/relationships/slide" Target="/ppt/slides/slide4.xml" Id="Rdc6aa9df6cc74301" /><Relationship Type="http://schemas.openxmlformats.org/officeDocument/2006/relationships/slide" Target="/ppt/slides/slide5.xml" Id="Ra96525495125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d74a4a57d4a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a43fae07b43e6" /><Relationship Type="http://schemas.openxmlformats.org/officeDocument/2006/relationships/theme" Target="/ppt/slideMasters/theme/theme1.xml" Id="R5cca92017e0742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8a43fae07b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b99c1adfe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b615e6e7a40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cfe0a0d0b4f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1a77ef0d3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2fb42d21e4d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AKLAND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996 718 921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AKLAND HOLDING AS</a:t>
            </a:r>
          </a:p>
        </p:txBody>
      </p:sp>
    </p:spTree>
  </p:cSld>
  <p:clrMapOvr>
    <a:masterClrMapping xmlns:a="http://schemas.openxmlformats.org/drawingml/2006/main"/>
  </p:clrMapOvr>
</p:sld>
</file>