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27ae7d76f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1a6c3c3134ec6"/>
  </p:sldMasterIdLst>
  <p:sldIdLst>
    <p:sldId xmlns:r="http://schemas.openxmlformats.org/officeDocument/2006/relationships" id="256" r:id="R541ac4967b964100"/>
    <p:sldId xmlns:r="http://schemas.openxmlformats.org/officeDocument/2006/relationships" id="257" r:id="R50c4667443524fcb"/>
    <p:sldId xmlns:r="http://schemas.openxmlformats.org/officeDocument/2006/relationships" id="258" r:id="R17d1b33a75b74b3d"/>
    <p:sldId xmlns:r="http://schemas.openxmlformats.org/officeDocument/2006/relationships" id="259" r:id="R1de5616336464dc5"/>
    <p:sldId xmlns:r="http://schemas.openxmlformats.org/officeDocument/2006/relationships" id="260" r:id="Rd746cd22d15340a8"/>
    <p:sldId xmlns:r="http://schemas.openxmlformats.org/officeDocument/2006/relationships" id="261" r:id="Rf22fd46b26ec4ccf"/>
    <p:sldId xmlns:r="http://schemas.openxmlformats.org/officeDocument/2006/relationships" id="262" r:id="Raf670cb8a0c4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1a6c3c3134ec6" /><Relationship Type="http://schemas.openxmlformats.org/officeDocument/2006/relationships/slide" Target="/ppt/slides/slide1.xml" Id="R541ac4967b964100" /><Relationship Type="http://schemas.openxmlformats.org/officeDocument/2006/relationships/slide" Target="/ppt/slides/slide2.xml" Id="R50c4667443524fcb" /><Relationship Type="http://schemas.openxmlformats.org/officeDocument/2006/relationships/slide" Target="/ppt/slides/slide3.xml" Id="R17d1b33a75b74b3d" /><Relationship Type="http://schemas.openxmlformats.org/officeDocument/2006/relationships/slide" Target="/ppt/slides/slide4.xml" Id="R1de5616336464dc5" /><Relationship Type="http://schemas.openxmlformats.org/officeDocument/2006/relationships/slide" Target="/ppt/slides/slide5.xml" Id="Rd746cd22d15340a8" /><Relationship Type="http://schemas.openxmlformats.org/officeDocument/2006/relationships/slide" Target="/ppt/slides/slide6.xml" Id="Rf22fd46b26ec4ccf" /><Relationship Type="http://schemas.openxmlformats.org/officeDocument/2006/relationships/slide" Target="/ppt/slides/slide7.xml" Id="Raf670cb8a0c4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f42d10aae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39719285423c" /><Relationship Type="http://schemas.openxmlformats.org/officeDocument/2006/relationships/theme" Target="/ppt/slideMasters/theme/theme1.xml" Id="R8dc21d960118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2939719285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543d528fe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6b2fab07e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d1925a341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1ec02a1d046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7f029c55c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500f8461244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7f8940e6a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