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760567ec0a48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0dc94413374c3c"/>
  </p:sldMasterIdLst>
  <p:sldIdLst>
    <p:sldId xmlns:r="http://schemas.openxmlformats.org/officeDocument/2006/relationships" id="256" r:id="Rebfe7c93311e4f30"/>
    <p:sldId xmlns:r="http://schemas.openxmlformats.org/officeDocument/2006/relationships" id="257" r:id="R3f7a94df80774a5b"/>
    <p:sldId xmlns:r="http://schemas.openxmlformats.org/officeDocument/2006/relationships" id="258" r:id="R309c56d05ea84c6b"/>
    <p:sldId xmlns:r="http://schemas.openxmlformats.org/officeDocument/2006/relationships" id="259" r:id="R6431655bd89f4894"/>
    <p:sldId xmlns:r="http://schemas.openxmlformats.org/officeDocument/2006/relationships" id="260" r:id="R76f102c709484a84"/>
    <p:sldId xmlns:r="http://schemas.openxmlformats.org/officeDocument/2006/relationships" id="261" r:id="Rc81a6e317b12413d"/>
    <p:sldId xmlns:r="http://schemas.openxmlformats.org/officeDocument/2006/relationships" id="262" r:id="Rba3eeac29a624f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0dc94413374c3c" /><Relationship Type="http://schemas.openxmlformats.org/officeDocument/2006/relationships/slide" Target="/ppt/slides/slide1.xml" Id="Rebfe7c93311e4f30" /><Relationship Type="http://schemas.openxmlformats.org/officeDocument/2006/relationships/slide" Target="/ppt/slides/slide2.xml" Id="R3f7a94df80774a5b" /><Relationship Type="http://schemas.openxmlformats.org/officeDocument/2006/relationships/slide" Target="/ppt/slides/slide3.xml" Id="R309c56d05ea84c6b" /><Relationship Type="http://schemas.openxmlformats.org/officeDocument/2006/relationships/slide" Target="/ppt/slides/slide4.xml" Id="R6431655bd89f4894" /><Relationship Type="http://schemas.openxmlformats.org/officeDocument/2006/relationships/slide" Target="/ppt/slides/slide5.xml" Id="R76f102c709484a84" /><Relationship Type="http://schemas.openxmlformats.org/officeDocument/2006/relationships/slide" Target="/ppt/slides/slide6.xml" Id="Rc81a6e317b12413d" /><Relationship Type="http://schemas.openxmlformats.org/officeDocument/2006/relationships/slide" Target="/ppt/slides/slide7.xml" Id="Rba3eeac29a624f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52e39be7d346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0a3037df642e4" /><Relationship Type="http://schemas.openxmlformats.org/officeDocument/2006/relationships/theme" Target="/ppt/slideMasters/theme/theme1.xml" Id="R1a3240d0751341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a0a3037df642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d6787a36e48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b94c4cd0b40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4beb8b89640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79879fedf4b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76f25e76748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10382ed6c46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4e718029245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INNOPRO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INNOPRO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INNOPRO AS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INNOPRO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INNOPRO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INNOPRO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468 296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−173 832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138 543 766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203 660 453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239 506 009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INNOPRO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JONAS AALSTAD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INNOPRO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9510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jonashaugen_@hotmail.com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996 776 921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INNOPRO AS</a:t>
            </a:r>
          </a:p>
        </p:txBody>
      </p:sp>
    </p:spTree>
  </p:cSld>
  <p:clrMapOvr>
    <a:masterClrMapping xmlns:a="http://schemas.openxmlformats.org/drawingml/2006/main"/>
  </p:clrMapOvr>
</p:sld>
</file>