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baf0849d7542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3b8f8c7b5b4578"/>
  </p:sldMasterIdLst>
  <p:sldIdLst>
    <p:sldId xmlns:r="http://schemas.openxmlformats.org/officeDocument/2006/relationships" id="256" r:id="Rcceae52da1124e2a"/>
    <p:sldId xmlns:r="http://schemas.openxmlformats.org/officeDocument/2006/relationships" id="257" r:id="R4bb095d6877f4448"/>
    <p:sldId xmlns:r="http://schemas.openxmlformats.org/officeDocument/2006/relationships" id="258" r:id="R376901e5b69b4a2b"/>
    <p:sldId xmlns:r="http://schemas.openxmlformats.org/officeDocument/2006/relationships" id="259" r:id="R1075c007bc48451c"/>
    <p:sldId xmlns:r="http://schemas.openxmlformats.org/officeDocument/2006/relationships" id="260" r:id="Re741e3f0a15748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3b8f8c7b5b4578" /><Relationship Type="http://schemas.openxmlformats.org/officeDocument/2006/relationships/slide" Target="/ppt/slides/slide1.xml" Id="Rcceae52da1124e2a" /><Relationship Type="http://schemas.openxmlformats.org/officeDocument/2006/relationships/slide" Target="/ppt/slides/slide2.xml" Id="R4bb095d6877f4448" /><Relationship Type="http://schemas.openxmlformats.org/officeDocument/2006/relationships/slide" Target="/ppt/slides/slide3.xml" Id="R376901e5b69b4a2b" /><Relationship Type="http://schemas.openxmlformats.org/officeDocument/2006/relationships/slide" Target="/ppt/slides/slide4.xml" Id="R1075c007bc48451c" /><Relationship Type="http://schemas.openxmlformats.org/officeDocument/2006/relationships/slide" Target="/ppt/slides/slide5.xml" Id="Re741e3f0a15748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19b195cbdc49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a6678f222472b" /><Relationship Type="http://schemas.openxmlformats.org/officeDocument/2006/relationships/theme" Target="/ppt/slideMasters/theme/theme1.xml" Id="R7ad771d8c03947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ca6678f22247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728596db8040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3c0ea6892c44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0de6d5f3f44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db7f72ea14f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04fee54c1045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LYKKE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LYKKE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LYKKE PROSJEKT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LYKKE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LYKKE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LYKKE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996 932 095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LYKKE PROSJEKT AS</a:t>
            </a:r>
          </a:p>
        </p:txBody>
      </p:sp>
    </p:spTree>
  </p:cSld>
  <p:clrMapOvr>
    <a:masterClrMapping xmlns:a="http://schemas.openxmlformats.org/drawingml/2006/main"/>
  </p:clrMapOvr>
</p:sld>
</file>