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8166e6c3a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9ebe6a4ef44d4"/>
  </p:sldMasterIdLst>
  <p:sldIdLst>
    <p:sldId xmlns:r="http://schemas.openxmlformats.org/officeDocument/2006/relationships" id="256" r:id="R7db331838acc47ff"/>
    <p:sldId xmlns:r="http://schemas.openxmlformats.org/officeDocument/2006/relationships" id="257" r:id="Rf19de11e69604865"/>
    <p:sldId xmlns:r="http://schemas.openxmlformats.org/officeDocument/2006/relationships" id="258" r:id="R8732eca1aada45d8"/>
    <p:sldId xmlns:r="http://schemas.openxmlformats.org/officeDocument/2006/relationships" id="259" r:id="R0e14a13c75574de8"/>
    <p:sldId xmlns:r="http://schemas.openxmlformats.org/officeDocument/2006/relationships" id="260" r:id="R55cf97831ff446d4"/>
    <p:sldId xmlns:r="http://schemas.openxmlformats.org/officeDocument/2006/relationships" id="261" r:id="R4113e9b5758a4694"/>
    <p:sldId xmlns:r="http://schemas.openxmlformats.org/officeDocument/2006/relationships" id="262" r:id="Re118d0e1069d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9ebe6a4ef44d4" /><Relationship Type="http://schemas.openxmlformats.org/officeDocument/2006/relationships/slide" Target="/ppt/slides/slide1.xml" Id="R7db331838acc47ff" /><Relationship Type="http://schemas.openxmlformats.org/officeDocument/2006/relationships/slide" Target="/ppt/slides/slide2.xml" Id="Rf19de11e69604865" /><Relationship Type="http://schemas.openxmlformats.org/officeDocument/2006/relationships/slide" Target="/ppt/slides/slide3.xml" Id="R8732eca1aada45d8" /><Relationship Type="http://schemas.openxmlformats.org/officeDocument/2006/relationships/slide" Target="/ppt/slides/slide4.xml" Id="R0e14a13c75574de8" /><Relationship Type="http://schemas.openxmlformats.org/officeDocument/2006/relationships/slide" Target="/ppt/slides/slide5.xml" Id="R55cf97831ff446d4" /><Relationship Type="http://schemas.openxmlformats.org/officeDocument/2006/relationships/slide" Target="/ppt/slides/slide6.xml" Id="R4113e9b5758a4694" /><Relationship Type="http://schemas.openxmlformats.org/officeDocument/2006/relationships/slide" Target="/ppt/slides/slide7.xml" Id="Re118d0e1069d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5f853fe2f46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d23bdd88946c1" /><Relationship Type="http://schemas.openxmlformats.org/officeDocument/2006/relationships/theme" Target="/ppt/slideMasters/theme/theme1.xml" Id="Rb95f4a7a477b4d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d23bdd889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505375fe14a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de9283a7346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a48e78c0a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1c3fd7dc64d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bf11df45e40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966befb0a44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8a977c9c4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VALDRES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 RØR AS ble etablert [år] og holder til i Lomen.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418 403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GARVIK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2967 Lomen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996 963 071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RØR AS</a:t>
            </a:r>
          </a:p>
        </p:txBody>
      </p:sp>
    </p:spTree>
  </p:cSld>
  <p:clrMapOvr>
    <a:masterClrMapping xmlns:a="http://schemas.openxmlformats.org/drawingml/2006/main"/>
  </p:clrMapOvr>
</p:sld>
</file>