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c943a360941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35ab8b18324aab"/>
  </p:sldMasterIdLst>
  <p:sldIdLst>
    <p:sldId xmlns:r="http://schemas.openxmlformats.org/officeDocument/2006/relationships" id="256" r:id="R3d9f80f1b03444df"/>
    <p:sldId xmlns:r="http://schemas.openxmlformats.org/officeDocument/2006/relationships" id="257" r:id="R89fcf7af31ff46df"/>
    <p:sldId xmlns:r="http://schemas.openxmlformats.org/officeDocument/2006/relationships" id="258" r:id="Rd0c9b5b81dc7459f"/>
    <p:sldId xmlns:r="http://schemas.openxmlformats.org/officeDocument/2006/relationships" id="259" r:id="Rd1ba40c050124244"/>
    <p:sldId xmlns:r="http://schemas.openxmlformats.org/officeDocument/2006/relationships" id="260" r:id="R63ad25eb456b41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5ab8b18324aab" /><Relationship Type="http://schemas.openxmlformats.org/officeDocument/2006/relationships/slide" Target="/ppt/slides/slide1.xml" Id="R3d9f80f1b03444df" /><Relationship Type="http://schemas.openxmlformats.org/officeDocument/2006/relationships/slide" Target="/ppt/slides/slide2.xml" Id="R89fcf7af31ff46df" /><Relationship Type="http://schemas.openxmlformats.org/officeDocument/2006/relationships/slide" Target="/ppt/slides/slide3.xml" Id="Rd0c9b5b81dc7459f" /><Relationship Type="http://schemas.openxmlformats.org/officeDocument/2006/relationships/slide" Target="/ppt/slides/slide4.xml" Id="Rd1ba40c050124244" /><Relationship Type="http://schemas.openxmlformats.org/officeDocument/2006/relationships/slide" Target="/ppt/slides/slide5.xml" Id="R63ad25eb456b41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e4e66185624e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8f2494122401a" /><Relationship Type="http://schemas.openxmlformats.org/officeDocument/2006/relationships/theme" Target="/ppt/slideMasters/theme/theme1.xml" Id="R3ae76a423bb348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28f249412240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ddabb79da4a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6357bbaed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90f46354d442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c83387b3640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f44a2641e4c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WOODBAR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WOODBAR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996 996 980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WOODBAR AS</a:t>
            </a:r>
          </a:p>
        </p:txBody>
      </p:sp>
    </p:spTree>
  </p:cSld>
  <p:clrMapOvr>
    <a:masterClrMapping xmlns:a="http://schemas.openxmlformats.org/drawingml/2006/main"/>
  </p:clrMapOvr>
</p:sld>
</file>