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53eb69f02846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eeb6870f544f8f"/>
  </p:sldMasterIdLst>
  <p:sldIdLst>
    <p:sldId xmlns:r="http://schemas.openxmlformats.org/officeDocument/2006/relationships" id="256" r:id="R5003b01b15ad4f6a"/>
    <p:sldId xmlns:r="http://schemas.openxmlformats.org/officeDocument/2006/relationships" id="257" r:id="Rd017f832331242d4"/>
    <p:sldId xmlns:r="http://schemas.openxmlformats.org/officeDocument/2006/relationships" id="258" r:id="Rcbf828f4da414776"/>
    <p:sldId xmlns:r="http://schemas.openxmlformats.org/officeDocument/2006/relationships" id="259" r:id="R9cbefdfdf5eb4ab9"/>
    <p:sldId xmlns:r="http://schemas.openxmlformats.org/officeDocument/2006/relationships" id="260" r:id="Ra20804512ab44686"/>
    <p:sldId xmlns:r="http://schemas.openxmlformats.org/officeDocument/2006/relationships" id="261" r:id="R9aba6b58e68b48c5"/>
    <p:sldId xmlns:r="http://schemas.openxmlformats.org/officeDocument/2006/relationships" id="262" r:id="R4414ca0f0bf645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eeb6870f544f8f" /><Relationship Type="http://schemas.openxmlformats.org/officeDocument/2006/relationships/slide" Target="/ppt/slides/slide1.xml" Id="R5003b01b15ad4f6a" /><Relationship Type="http://schemas.openxmlformats.org/officeDocument/2006/relationships/slide" Target="/ppt/slides/slide2.xml" Id="Rd017f832331242d4" /><Relationship Type="http://schemas.openxmlformats.org/officeDocument/2006/relationships/slide" Target="/ppt/slides/slide3.xml" Id="Rcbf828f4da414776" /><Relationship Type="http://schemas.openxmlformats.org/officeDocument/2006/relationships/slide" Target="/ppt/slides/slide4.xml" Id="R9cbefdfdf5eb4ab9" /><Relationship Type="http://schemas.openxmlformats.org/officeDocument/2006/relationships/slide" Target="/ppt/slides/slide5.xml" Id="Ra20804512ab44686" /><Relationship Type="http://schemas.openxmlformats.org/officeDocument/2006/relationships/slide" Target="/ppt/slides/slide6.xml" Id="R9aba6b58e68b48c5" /><Relationship Type="http://schemas.openxmlformats.org/officeDocument/2006/relationships/slide" Target="/ppt/slides/slide7.xml" Id="R4414ca0f0bf645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8a93606bb8421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78d7a646eb435e" /><Relationship Type="http://schemas.openxmlformats.org/officeDocument/2006/relationships/theme" Target="/ppt/slideMasters/theme/theme1.xml" Id="R3494f0a7832342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78d7a646eb43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e2a0deed4b4d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c480943b304d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fcff1b1b1f43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5b12b0028c43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89fc7df95c436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2b6c10c3264cb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be200722784f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LIBELLE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LIBELLE AS ble etablert [år] og holder til i Isdalstø.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371 063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1 690 388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2 191 020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HAGESÆTER LARS ALVÆR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Lars A. Hagesæter, Brekkelia 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5914 Isdalstø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997 019 113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