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1ba0eabf8f48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f94034cf144e5d"/>
  </p:sldMasterIdLst>
  <p:sldIdLst>
    <p:sldId xmlns:r="http://schemas.openxmlformats.org/officeDocument/2006/relationships" id="256" r:id="R38e90604ae864698"/>
    <p:sldId xmlns:r="http://schemas.openxmlformats.org/officeDocument/2006/relationships" id="257" r:id="R285d018aa9714693"/>
    <p:sldId xmlns:r="http://schemas.openxmlformats.org/officeDocument/2006/relationships" id="258" r:id="Rcb5a7096d7154477"/>
    <p:sldId xmlns:r="http://schemas.openxmlformats.org/officeDocument/2006/relationships" id="259" r:id="R4f60f2b932ea4e1c"/>
    <p:sldId xmlns:r="http://schemas.openxmlformats.org/officeDocument/2006/relationships" id="260" r:id="Re6545230652e439e"/>
    <p:sldId xmlns:r="http://schemas.openxmlformats.org/officeDocument/2006/relationships" id="261" r:id="Ree4430fc627b40ce"/>
    <p:sldId xmlns:r="http://schemas.openxmlformats.org/officeDocument/2006/relationships" id="262" r:id="R1f48a8fdd65845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f94034cf144e5d" /><Relationship Type="http://schemas.openxmlformats.org/officeDocument/2006/relationships/slide" Target="/ppt/slides/slide1.xml" Id="R38e90604ae864698" /><Relationship Type="http://schemas.openxmlformats.org/officeDocument/2006/relationships/slide" Target="/ppt/slides/slide2.xml" Id="R285d018aa9714693" /><Relationship Type="http://schemas.openxmlformats.org/officeDocument/2006/relationships/slide" Target="/ppt/slides/slide3.xml" Id="Rcb5a7096d7154477" /><Relationship Type="http://schemas.openxmlformats.org/officeDocument/2006/relationships/slide" Target="/ppt/slides/slide4.xml" Id="R4f60f2b932ea4e1c" /><Relationship Type="http://schemas.openxmlformats.org/officeDocument/2006/relationships/slide" Target="/ppt/slides/slide5.xml" Id="Re6545230652e439e" /><Relationship Type="http://schemas.openxmlformats.org/officeDocument/2006/relationships/slide" Target="/ppt/slides/slide6.xml" Id="Ree4430fc627b40ce" /><Relationship Type="http://schemas.openxmlformats.org/officeDocument/2006/relationships/slide" Target="/ppt/slides/slide7.xml" Id="R1f48a8fdd65845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0c30a6e2db45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ec3a1d24641b6" /><Relationship Type="http://schemas.openxmlformats.org/officeDocument/2006/relationships/theme" Target="/ppt/slideMasters/theme/theme1.xml" Id="Rd2c5d72b62304a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8ec3a1d24641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0e83ed9d784f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7b29d8e8964e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ee100b223a43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fbd7feeb334d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3676f2c49748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ed1d48813b40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195201e16e4d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TANNLEGE VEMUND JENSSEN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VEMUND JENSSEN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TANNLEGE VEMUND JENSSEN AS ble etablert [år] og holder til i Eidsvoll.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VEMUND JENSSEN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VEMUND JENSSEN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VEMUND JENSSEN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5 952 646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710 560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552 489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283 137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1 603 606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VEMUND JENSSEN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JENSSEN VEMUND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VEMUND JENSSEN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Sundgata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2080 Eidsvoll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96 49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997 097 939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VEMUND JENSSEN AS</a:t>
            </a:r>
          </a:p>
        </p:txBody>
      </p:sp>
    </p:spTree>
  </p:cSld>
  <p:clrMapOvr>
    <a:masterClrMapping xmlns:a="http://schemas.openxmlformats.org/drawingml/2006/main"/>
  </p:clrMapOvr>
</p:sld>
</file>