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ea07318e046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0fd2501bf4f56"/>
  </p:sldMasterIdLst>
  <p:sldIdLst>
    <p:sldId xmlns:r="http://schemas.openxmlformats.org/officeDocument/2006/relationships" id="256" r:id="R60921b09620d4530"/>
    <p:sldId xmlns:r="http://schemas.openxmlformats.org/officeDocument/2006/relationships" id="257" r:id="Rcc7f4647343d4d2c"/>
    <p:sldId xmlns:r="http://schemas.openxmlformats.org/officeDocument/2006/relationships" id="258" r:id="R0d2ac7caae084de1"/>
    <p:sldId xmlns:r="http://schemas.openxmlformats.org/officeDocument/2006/relationships" id="259" r:id="R2c20083e28234610"/>
    <p:sldId xmlns:r="http://schemas.openxmlformats.org/officeDocument/2006/relationships" id="260" r:id="R82eba0f24e9a4fdc"/>
    <p:sldId xmlns:r="http://schemas.openxmlformats.org/officeDocument/2006/relationships" id="261" r:id="Rc37a0450fb424118"/>
    <p:sldId xmlns:r="http://schemas.openxmlformats.org/officeDocument/2006/relationships" id="262" r:id="R54f9667aa491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0fd2501bf4f56" /><Relationship Type="http://schemas.openxmlformats.org/officeDocument/2006/relationships/slide" Target="/ppt/slides/slide1.xml" Id="R60921b09620d4530" /><Relationship Type="http://schemas.openxmlformats.org/officeDocument/2006/relationships/slide" Target="/ppt/slides/slide2.xml" Id="Rcc7f4647343d4d2c" /><Relationship Type="http://schemas.openxmlformats.org/officeDocument/2006/relationships/slide" Target="/ppt/slides/slide3.xml" Id="R0d2ac7caae084de1" /><Relationship Type="http://schemas.openxmlformats.org/officeDocument/2006/relationships/slide" Target="/ppt/slides/slide4.xml" Id="R2c20083e28234610" /><Relationship Type="http://schemas.openxmlformats.org/officeDocument/2006/relationships/slide" Target="/ppt/slides/slide5.xml" Id="R82eba0f24e9a4fdc" /><Relationship Type="http://schemas.openxmlformats.org/officeDocument/2006/relationships/slide" Target="/ppt/slides/slide6.xml" Id="Rc37a0450fb424118" /><Relationship Type="http://schemas.openxmlformats.org/officeDocument/2006/relationships/slide" Target="/ppt/slides/slide7.xml" Id="R54f9667aa491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93d7fc35b45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80283db343f2" /><Relationship Type="http://schemas.openxmlformats.org/officeDocument/2006/relationships/theme" Target="/ppt/slideMasters/theme/theme1.xml" Id="R66a12a9fd7a34e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d980283db343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771e8b7cc4e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794f89a65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417f020e3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2c64b1c9242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ab2704e974c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3565be9454f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f21983e0f49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FREDAL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382 192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1 052 938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INDERDAL FREDRIK HARSVIK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Nygaardsgata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FREDAL AS</a:t>
            </a:r>
          </a:p>
        </p:txBody>
      </p:sp>
    </p:spTree>
  </p:cSld>
  <p:clrMapOvr>
    <a:masterClrMapping xmlns:a="http://schemas.openxmlformats.org/drawingml/2006/main"/>
  </p:clrMapOvr>
</p:sld>
</file>