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9d764f64c440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8ca87df7a64166"/>
  </p:sldMasterIdLst>
  <p:sldIdLst>
    <p:sldId xmlns:r="http://schemas.openxmlformats.org/officeDocument/2006/relationships" id="256" r:id="R6e9c02f8032a4d0e"/>
    <p:sldId xmlns:r="http://schemas.openxmlformats.org/officeDocument/2006/relationships" id="257" r:id="R8059af6241f1445e"/>
    <p:sldId xmlns:r="http://schemas.openxmlformats.org/officeDocument/2006/relationships" id="258" r:id="Rcc8a520e986340fe"/>
    <p:sldId xmlns:r="http://schemas.openxmlformats.org/officeDocument/2006/relationships" id="259" r:id="R1e19cbaf3172430c"/>
    <p:sldId xmlns:r="http://schemas.openxmlformats.org/officeDocument/2006/relationships" id="260" r:id="Ra744126b7dca4409"/>
    <p:sldId xmlns:r="http://schemas.openxmlformats.org/officeDocument/2006/relationships" id="261" r:id="R5834f25a10274874"/>
    <p:sldId xmlns:r="http://schemas.openxmlformats.org/officeDocument/2006/relationships" id="262" r:id="Rfd500cfbf7c74a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8ca87df7a64166" /><Relationship Type="http://schemas.openxmlformats.org/officeDocument/2006/relationships/slide" Target="/ppt/slides/slide1.xml" Id="R6e9c02f8032a4d0e" /><Relationship Type="http://schemas.openxmlformats.org/officeDocument/2006/relationships/slide" Target="/ppt/slides/slide2.xml" Id="R8059af6241f1445e" /><Relationship Type="http://schemas.openxmlformats.org/officeDocument/2006/relationships/slide" Target="/ppt/slides/slide3.xml" Id="Rcc8a520e986340fe" /><Relationship Type="http://schemas.openxmlformats.org/officeDocument/2006/relationships/slide" Target="/ppt/slides/slide4.xml" Id="R1e19cbaf3172430c" /><Relationship Type="http://schemas.openxmlformats.org/officeDocument/2006/relationships/slide" Target="/ppt/slides/slide5.xml" Id="Ra744126b7dca4409" /><Relationship Type="http://schemas.openxmlformats.org/officeDocument/2006/relationships/slide" Target="/ppt/slides/slide6.xml" Id="R5834f25a10274874" /><Relationship Type="http://schemas.openxmlformats.org/officeDocument/2006/relationships/slide" Target="/ppt/slides/slide7.xml" Id="Rfd500cfbf7c74a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29f900648741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878429dd84ef5" /><Relationship Type="http://schemas.openxmlformats.org/officeDocument/2006/relationships/theme" Target="/ppt/slideMasters/theme/theme1.xml" Id="R756cc08a3d7240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5878429dd84e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10e9fde3c43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31f4b589344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fec0cb65844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36891cfeb41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3d9f540c14c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8b59ead5a4d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89c35348241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GRANGE ROAD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GRANGE ROAD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GRANGE ROAD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GRANGE ROAD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GRANGE ROAD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GRANGE ROAD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907 139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5 233 932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5 233 932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GRANGE ROAD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GRANGE ROAD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Voksenkollveien 92D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0790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997 170 504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GRANGE ROAD AS</a:t>
            </a:r>
          </a:p>
        </p:txBody>
      </p:sp>
    </p:spTree>
  </p:cSld>
  <p:clrMapOvr>
    <a:masterClrMapping xmlns:a="http://schemas.openxmlformats.org/drawingml/2006/main"/>
  </p:clrMapOvr>
</p:sld>
</file>