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876ec2616149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d15d289ae4577"/>
  </p:sldMasterIdLst>
  <p:sldIdLst>
    <p:sldId xmlns:r="http://schemas.openxmlformats.org/officeDocument/2006/relationships" id="256" r:id="Rd1ced79902b644f3"/>
    <p:sldId xmlns:r="http://schemas.openxmlformats.org/officeDocument/2006/relationships" id="257" r:id="R471edfa62a36466a"/>
    <p:sldId xmlns:r="http://schemas.openxmlformats.org/officeDocument/2006/relationships" id="258" r:id="R16dcd90eac494dac"/>
    <p:sldId xmlns:r="http://schemas.openxmlformats.org/officeDocument/2006/relationships" id="259" r:id="R73567615d59247ef"/>
    <p:sldId xmlns:r="http://schemas.openxmlformats.org/officeDocument/2006/relationships" id="260" r:id="R6230afddb8be4c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d15d289ae4577" /><Relationship Type="http://schemas.openxmlformats.org/officeDocument/2006/relationships/slide" Target="/ppt/slides/slide1.xml" Id="Rd1ced79902b644f3" /><Relationship Type="http://schemas.openxmlformats.org/officeDocument/2006/relationships/slide" Target="/ppt/slides/slide2.xml" Id="R471edfa62a36466a" /><Relationship Type="http://schemas.openxmlformats.org/officeDocument/2006/relationships/slide" Target="/ppt/slides/slide3.xml" Id="R16dcd90eac494dac" /><Relationship Type="http://schemas.openxmlformats.org/officeDocument/2006/relationships/slide" Target="/ppt/slides/slide4.xml" Id="R73567615d59247ef" /><Relationship Type="http://schemas.openxmlformats.org/officeDocument/2006/relationships/slide" Target="/ppt/slides/slide5.xml" Id="R6230afddb8be4c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8318b37ad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a60a6616440c0" /><Relationship Type="http://schemas.openxmlformats.org/officeDocument/2006/relationships/theme" Target="/ppt/slideMasters/theme/theme1.xml" Id="R79896a27396b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a60a6616440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fc71ee69e45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dd986054b47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80c29293840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09a27e562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99d1251b9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GOKAFFEN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GOKAFFEN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