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2491ec19134d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60f07d22aa4876"/>
  </p:sldMasterIdLst>
  <p:sldIdLst>
    <p:sldId xmlns:r="http://schemas.openxmlformats.org/officeDocument/2006/relationships" id="256" r:id="R2d715e721504492f"/>
    <p:sldId xmlns:r="http://schemas.openxmlformats.org/officeDocument/2006/relationships" id="257" r:id="R7ba0774a4f8c4e07"/>
    <p:sldId xmlns:r="http://schemas.openxmlformats.org/officeDocument/2006/relationships" id="258" r:id="R64545fda19f44a58"/>
    <p:sldId xmlns:r="http://schemas.openxmlformats.org/officeDocument/2006/relationships" id="259" r:id="R9e700aef0992430a"/>
    <p:sldId xmlns:r="http://schemas.openxmlformats.org/officeDocument/2006/relationships" id="260" r:id="R008f55513a544de4"/>
    <p:sldId xmlns:r="http://schemas.openxmlformats.org/officeDocument/2006/relationships" id="261" r:id="R4312ef4730f54ee6"/>
    <p:sldId xmlns:r="http://schemas.openxmlformats.org/officeDocument/2006/relationships" id="262" r:id="Rd52cf74e882a4d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60f07d22aa4876" /><Relationship Type="http://schemas.openxmlformats.org/officeDocument/2006/relationships/slide" Target="/ppt/slides/slide1.xml" Id="R2d715e721504492f" /><Relationship Type="http://schemas.openxmlformats.org/officeDocument/2006/relationships/slide" Target="/ppt/slides/slide2.xml" Id="R7ba0774a4f8c4e07" /><Relationship Type="http://schemas.openxmlformats.org/officeDocument/2006/relationships/slide" Target="/ppt/slides/slide3.xml" Id="R64545fda19f44a58" /><Relationship Type="http://schemas.openxmlformats.org/officeDocument/2006/relationships/slide" Target="/ppt/slides/slide4.xml" Id="R9e700aef0992430a" /><Relationship Type="http://schemas.openxmlformats.org/officeDocument/2006/relationships/slide" Target="/ppt/slides/slide5.xml" Id="R008f55513a544de4" /><Relationship Type="http://schemas.openxmlformats.org/officeDocument/2006/relationships/slide" Target="/ppt/slides/slide6.xml" Id="R4312ef4730f54ee6" /><Relationship Type="http://schemas.openxmlformats.org/officeDocument/2006/relationships/slide" Target="/ppt/slides/slide7.xml" Id="Rd52cf74e882a4d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8636cbad3044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d541d2c9e4172" /><Relationship Type="http://schemas.openxmlformats.org/officeDocument/2006/relationships/theme" Target="/ppt/slideMasters/theme/theme1.xml" Id="R40cff2050b6043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7d541d2c9e41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12041db9a49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5398be0b547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3855343b784c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064da09c2144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5db92a48fd4a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3f70f4074e44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8bbfd5de241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ALLE TALL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 TALL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10 391 861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344 804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104 401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213 181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4 200 923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BOLIGFORVALTERNE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Karoline Kristiansens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46 46 46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kontakt@alletall.no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www.alletall.no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997 201 213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