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db887266cb43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da93e60e544c8f"/>
  </p:sldMasterIdLst>
  <p:sldIdLst>
    <p:sldId xmlns:r="http://schemas.openxmlformats.org/officeDocument/2006/relationships" id="256" r:id="R961d2148299c4908"/>
    <p:sldId xmlns:r="http://schemas.openxmlformats.org/officeDocument/2006/relationships" id="257" r:id="R71eb324358124f0d"/>
    <p:sldId xmlns:r="http://schemas.openxmlformats.org/officeDocument/2006/relationships" id="258" r:id="R60728015cbfd4d6e"/>
    <p:sldId xmlns:r="http://schemas.openxmlformats.org/officeDocument/2006/relationships" id="259" r:id="R4722d609267b478d"/>
    <p:sldId xmlns:r="http://schemas.openxmlformats.org/officeDocument/2006/relationships" id="260" r:id="R036d035c87a94692"/>
    <p:sldId xmlns:r="http://schemas.openxmlformats.org/officeDocument/2006/relationships" id="261" r:id="R0c3a433171de42e6"/>
    <p:sldId xmlns:r="http://schemas.openxmlformats.org/officeDocument/2006/relationships" id="262" r:id="Rce029f5e79df42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da93e60e544c8f" /><Relationship Type="http://schemas.openxmlformats.org/officeDocument/2006/relationships/slide" Target="/ppt/slides/slide1.xml" Id="R961d2148299c4908" /><Relationship Type="http://schemas.openxmlformats.org/officeDocument/2006/relationships/slide" Target="/ppt/slides/slide2.xml" Id="R71eb324358124f0d" /><Relationship Type="http://schemas.openxmlformats.org/officeDocument/2006/relationships/slide" Target="/ppt/slides/slide3.xml" Id="R60728015cbfd4d6e" /><Relationship Type="http://schemas.openxmlformats.org/officeDocument/2006/relationships/slide" Target="/ppt/slides/slide4.xml" Id="R4722d609267b478d" /><Relationship Type="http://schemas.openxmlformats.org/officeDocument/2006/relationships/slide" Target="/ppt/slides/slide5.xml" Id="R036d035c87a94692" /><Relationship Type="http://schemas.openxmlformats.org/officeDocument/2006/relationships/slide" Target="/ppt/slides/slide6.xml" Id="R0c3a433171de42e6" /><Relationship Type="http://schemas.openxmlformats.org/officeDocument/2006/relationships/slide" Target="/ppt/slides/slide7.xml" Id="Rce029f5e79df42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96e71fcf9149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7350921e24140" /><Relationship Type="http://schemas.openxmlformats.org/officeDocument/2006/relationships/theme" Target="/ppt/slideMasters/theme/theme1.xml" Id="R2bfc273d7cff45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d7350921e241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97a6728a246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5841642cb46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a557bfc2849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95c235fe64d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101a912b345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39590db154f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3b52b2c9e48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ALLE TALL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ALLE TALL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10 857 429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226 133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231 796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3 474 837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BOLIGFORVALTERNE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Karoline Kristiansens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46 46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kontakt@alletall.no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www.alletall.no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997 201 213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TALL AS</a:t>
            </a:r>
          </a:p>
        </p:txBody>
      </p:sp>
    </p:spTree>
  </p:cSld>
  <p:clrMapOvr>
    <a:masterClrMapping xmlns:a="http://schemas.openxmlformats.org/drawingml/2006/main"/>
  </p:clrMapOvr>
</p:sld>
</file>