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19c197058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7a8b4a856486c"/>
  </p:sldMasterIdLst>
  <p:sldIdLst>
    <p:sldId xmlns:r="http://schemas.openxmlformats.org/officeDocument/2006/relationships" id="256" r:id="R1064e8287bc440e1"/>
    <p:sldId xmlns:r="http://schemas.openxmlformats.org/officeDocument/2006/relationships" id="257" r:id="R7b85d2dd31cd4eaf"/>
    <p:sldId xmlns:r="http://schemas.openxmlformats.org/officeDocument/2006/relationships" id="258" r:id="R1b4f224499bd4dc6"/>
    <p:sldId xmlns:r="http://schemas.openxmlformats.org/officeDocument/2006/relationships" id="259" r:id="R8bbccfa50e22450d"/>
    <p:sldId xmlns:r="http://schemas.openxmlformats.org/officeDocument/2006/relationships" id="260" r:id="R594cfd7a9279439c"/>
    <p:sldId xmlns:r="http://schemas.openxmlformats.org/officeDocument/2006/relationships" id="261" r:id="Rf739de19fd37451e"/>
    <p:sldId xmlns:r="http://schemas.openxmlformats.org/officeDocument/2006/relationships" id="262" r:id="Rdd33e4bc7ea9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7a8b4a856486c" /><Relationship Type="http://schemas.openxmlformats.org/officeDocument/2006/relationships/slide" Target="/ppt/slides/slide1.xml" Id="R1064e8287bc440e1" /><Relationship Type="http://schemas.openxmlformats.org/officeDocument/2006/relationships/slide" Target="/ppt/slides/slide2.xml" Id="R7b85d2dd31cd4eaf" /><Relationship Type="http://schemas.openxmlformats.org/officeDocument/2006/relationships/slide" Target="/ppt/slides/slide3.xml" Id="R1b4f224499bd4dc6" /><Relationship Type="http://schemas.openxmlformats.org/officeDocument/2006/relationships/slide" Target="/ppt/slides/slide4.xml" Id="R8bbccfa50e22450d" /><Relationship Type="http://schemas.openxmlformats.org/officeDocument/2006/relationships/slide" Target="/ppt/slides/slide5.xml" Id="R594cfd7a9279439c" /><Relationship Type="http://schemas.openxmlformats.org/officeDocument/2006/relationships/slide" Target="/ppt/slides/slide6.xml" Id="Rf739de19fd37451e" /><Relationship Type="http://schemas.openxmlformats.org/officeDocument/2006/relationships/slide" Target="/ppt/slides/slide7.xml" Id="Rdd33e4bc7ea9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058f83878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580821ddf4962" /><Relationship Type="http://schemas.openxmlformats.org/officeDocument/2006/relationships/theme" Target="/ppt/slideMasters/theme/theme1.xml" Id="R6a3edda0df6d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580821ddf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9bd4b8f0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c2ed2950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d53b79f0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b3ea10cd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9132927c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9a10a17c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dd0948c01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KONTANT 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KONTANT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KONTANT B HOLDING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KONTANT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KONTANT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KONTANT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74 110 264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75 094 690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KONTANT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LOSNEDAL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MJØMEN LOSNEDAL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MARIUS MJØMEN LOSNEDAL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KONTANT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KONTANT B HOLDING AS</a:t>
            </a:r>
          </a:p>
        </p:txBody>
      </p:sp>
    </p:spTree>
  </p:cSld>
  <p:clrMapOvr>
    <a:masterClrMapping xmlns:a="http://schemas.openxmlformats.org/drawingml/2006/main"/>
  </p:clrMapOvr>
</p:sld>
</file>