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003d6791764a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67a730074a4d20"/>
  </p:sldMasterIdLst>
  <p:sldIdLst>
    <p:sldId xmlns:r="http://schemas.openxmlformats.org/officeDocument/2006/relationships" id="256" r:id="R238f57e9859b4b6d"/>
    <p:sldId xmlns:r="http://schemas.openxmlformats.org/officeDocument/2006/relationships" id="257" r:id="R47c3e2dc3bf74e35"/>
    <p:sldId xmlns:r="http://schemas.openxmlformats.org/officeDocument/2006/relationships" id="258" r:id="R838a06aae31e40b6"/>
    <p:sldId xmlns:r="http://schemas.openxmlformats.org/officeDocument/2006/relationships" id="259" r:id="R020ae18f6a2d41b9"/>
    <p:sldId xmlns:r="http://schemas.openxmlformats.org/officeDocument/2006/relationships" id="260" r:id="Re705dfc5989c4530"/>
    <p:sldId xmlns:r="http://schemas.openxmlformats.org/officeDocument/2006/relationships" id="261" r:id="Rc6ee3d05ffe84a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67a730074a4d20" /><Relationship Type="http://schemas.openxmlformats.org/officeDocument/2006/relationships/slide" Target="/ppt/slides/slide1.xml" Id="R238f57e9859b4b6d" /><Relationship Type="http://schemas.openxmlformats.org/officeDocument/2006/relationships/slide" Target="/ppt/slides/slide2.xml" Id="R47c3e2dc3bf74e35" /><Relationship Type="http://schemas.openxmlformats.org/officeDocument/2006/relationships/slide" Target="/ppt/slides/slide3.xml" Id="R838a06aae31e40b6" /><Relationship Type="http://schemas.openxmlformats.org/officeDocument/2006/relationships/slide" Target="/ppt/slides/slide4.xml" Id="R020ae18f6a2d41b9" /><Relationship Type="http://schemas.openxmlformats.org/officeDocument/2006/relationships/slide" Target="/ppt/slides/slide5.xml" Id="Re705dfc5989c4530" /><Relationship Type="http://schemas.openxmlformats.org/officeDocument/2006/relationships/slide" Target="/ppt/slides/slide6.xml" Id="Rc6ee3d05ffe84a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3de590220a46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516c600cf418c" /><Relationship Type="http://schemas.openxmlformats.org/officeDocument/2006/relationships/theme" Target="/ppt/slideMasters/theme/theme1.xml" Id="R3101653dc47c4b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7516c600cf41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aa86f54e34d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933623a2344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ba3b2b78a4d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6b71db5994c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83e120a30a41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6152036ae4d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 STOKKE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Åsamyrane 88A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5116 Ulset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997 311 221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