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fc5955ae5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8588f77084776"/>
  </p:sldMasterIdLst>
  <p:sldIdLst>
    <p:sldId xmlns:r="http://schemas.openxmlformats.org/officeDocument/2006/relationships" id="256" r:id="Ra94537113fc14ee5"/>
    <p:sldId xmlns:r="http://schemas.openxmlformats.org/officeDocument/2006/relationships" id="257" r:id="Re21cbab17e5045a6"/>
    <p:sldId xmlns:r="http://schemas.openxmlformats.org/officeDocument/2006/relationships" id="258" r:id="R9f78def08bf54ef3"/>
    <p:sldId xmlns:r="http://schemas.openxmlformats.org/officeDocument/2006/relationships" id="259" r:id="R39dd45e0a659430b"/>
    <p:sldId xmlns:r="http://schemas.openxmlformats.org/officeDocument/2006/relationships" id="260" r:id="R269e1a74c77c48a3"/>
    <p:sldId xmlns:r="http://schemas.openxmlformats.org/officeDocument/2006/relationships" id="261" r:id="R78dd326162d9400c"/>
    <p:sldId xmlns:r="http://schemas.openxmlformats.org/officeDocument/2006/relationships" id="262" r:id="R76865e660f60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8588f77084776" /><Relationship Type="http://schemas.openxmlformats.org/officeDocument/2006/relationships/slide" Target="/ppt/slides/slide1.xml" Id="Ra94537113fc14ee5" /><Relationship Type="http://schemas.openxmlformats.org/officeDocument/2006/relationships/slide" Target="/ppt/slides/slide2.xml" Id="Re21cbab17e5045a6" /><Relationship Type="http://schemas.openxmlformats.org/officeDocument/2006/relationships/slide" Target="/ppt/slides/slide3.xml" Id="R9f78def08bf54ef3" /><Relationship Type="http://schemas.openxmlformats.org/officeDocument/2006/relationships/slide" Target="/ppt/slides/slide4.xml" Id="R39dd45e0a659430b" /><Relationship Type="http://schemas.openxmlformats.org/officeDocument/2006/relationships/slide" Target="/ppt/slides/slide5.xml" Id="R269e1a74c77c48a3" /><Relationship Type="http://schemas.openxmlformats.org/officeDocument/2006/relationships/slide" Target="/ppt/slides/slide6.xml" Id="R78dd326162d9400c" /><Relationship Type="http://schemas.openxmlformats.org/officeDocument/2006/relationships/slide" Target="/ppt/slides/slide7.xml" Id="R76865e660f60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c38af4074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ad7352a834028" /><Relationship Type="http://schemas.openxmlformats.org/officeDocument/2006/relationships/theme" Target="/ppt/slideMasters/theme/theme1.xml" Id="Rf7b29021ab0b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ad7352a8340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d28d49e09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d5d85a57c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72b956226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841f5181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9ab9d68704c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d5b9a640246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aa59d17bc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