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5b6a172c4c49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07c9952d53437e"/>
  </p:sldMasterIdLst>
  <p:sldIdLst>
    <p:sldId xmlns:r="http://schemas.openxmlformats.org/officeDocument/2006/relationships" id="256" r:id="R2e0443380a834d97"/>
    <p:sldId xmlns:r="http://schemas.openxmlformats.org/officeDocument/2006/relationships" id="257" r:id="Rfd1449cc57a1491f"/>
    <p:sldId xmlns:r="http://schemas.openxmlformats.org/officeDocument/2006/relationships" id="258" r:id="R9d7cba26f43541d7"/>
    <p:sldId xmlns:r="http://schemas.openxmlformats.org/officeDocument/2006/relationships" id="259" r:id="R6e0ddc98f78a4e30"/>
    <p:sldId xmlns:r="http://schemas.openxmlformats.org/officeDocument/2006/relationships" id="260" r:id="Rb507a428ab184110"/>
    <p:sldId xmlns:r="http://schemas.openxmlformats.org/officeDocument/2006/relationships" id="261" r:id="R947a2cb6b48e4f9e"/>
    <p:sldId xmlns:r="http://schemas.openxmlformats.org/officeDocument/2006/relationships" id="262" r:id="R16465f1256a0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7c9952d53437e" /><Relationship Type="http://schemas.openxmlformats.org/officeDocument/2006/relationships/slide" Target="/ppt/slides/slide1.xml" Id="R2e0443380a834d97" /><Relationship Type="http://schemas.openxmlformats.org/officeDocument/2006/relationships/slide" Target="/ppt/slides/slide2.xml" Id="Rfd1449cc57a1491f" /><Relationship Type="http://schemas.openxmlformats.org/officeDocument/2006/relationships/slide" Target="/ppt/slides/slide3.xml" Id="R9d7cba26f43541d7" /><Relationship Type="http://schemas.openxmlformats.org/officeDocument/2006/relationships/slide" Target="/ppt/slides/slide4.xml" Id="R6e0ddc98f78a4e30" /><Relationship Type="http://schemas.openxmlformats.org/officeDocument/2006/relationships/slide" Target="/ppt/slides/slide5.xml" Id="Rb507a428ab184110" /><Relationship Type="http://schemas.openxmlformats.org/officeDocument/2006/relationships/slide" Target="/ppt/slides/slide6.xml" Id="R947a2cb6b48e4f9e" /><Relationship Type="http://schemas.openxmlformats.org/officeDocument/2006/relationships/slide" Target="/ppt/slides/slide7.xml" Id="R16465f1256a0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2c6308d6242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56bb040f2404b" /><Relationship Type="http://schemas.openxmlformats.org/officeDocument/2006/relationships/theme" Target="/ppt/slideMasters/theme/theme1.xml" Id="R3375316965d94e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c56bb040f2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5f550dff347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d342b091d41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c5e1dee5347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5ac5fdc7f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6102adec945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f7338c4264e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528d5cfa342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PRODEON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PRODEON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PRODEON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PRODEON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PRODEON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PRODEON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308 164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308 401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PRODEON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PRODEON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Bakkebråtet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997 351 924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PRODEON AS</a:t>
            </a:r>
          </a:p>
        </p:txBody>
      </p:sp>
    </p:spTree>
  </p:cSld>
  <p:clrMapOvr>
    <a:masterClrMapping xmlns:a="http://schemas.openxmlformats.org/drawingml/2006/main"/>
  </p:clrMapOvr>
</p:sld>
</file>