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c50355dedf43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d01669eb024093"/>
  </p:sldMasterIdLst>
  <p:sldIdLst>
    <p:sldId xmlns:r="http://schemas.openxmlformats.org/officeDocument/2006/relationships" id="256" r:id="Rc4a547462b484614"/>
    <p:sldId xmlns:r="http://schemas.openxmlformats.org/officeDocument/2006/relationships" id="257" r:id="R99a42a730c4442cf"/>
    <p:sldId xmlns:r="http://schemas.openxmlformats.org/officeDocument/2006/relationships" id="258" r:id="Rbe518ba8eeab448c"/>
    <p:sldId xmlns:r="http://schemas.openxmlformats.org/officeDocument/2006/relationships" id="259" r:id="Rd7e29317f2404887"/>
    <p:sldId xmlns:r="http://schemas.openxmlformats.org/officeDocument/2006/relationships" id="260" r:id="Rd027db9681af4eda"/>
    <p:sldId xmlns:r="http://schemas.openxmlformats.org/officeDocument/2006/relationships" id="261" r:id="R4ba18874342b43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d01669eb024093" /><Relationship Type="http://schemas.openxmlformats.org/officeDocument/2006/relationships/slide" Target="/ppt/slides/slide1.xml" Id="Rc4a547462b484614" /><Relationship Type="http://schemas.openxmlformats.org/officeDocument/2006/relationships/slide" Target="/ppt/slides/slide2.xml" Id="R99a42a730c4442cf" /><Relationship Type="http://schemas.openxmlformats.org/officeDocument/2006/relationships/slide" Target="/ppt/slides/slide3.xml" Id="Rbe518ba8eeab448c" /><Relationship Type="http://schemas.openxmlformats.org/officeDocument/2006/relationships/slide" Target="/ppt/slides/slide4.xml" Id="Rd7e29317f2404887" /><Relationship Type="http://schemas.openxmlformats.org/officeDocument/2006/relationships/slide" Target="/ppt/slides/slide5.xml" Id="Rd027db9681af4eda" /><Relationship Type="http://schemas.openxmlformats.org/officeDocument/2006/relationships/slide" Target="/ppt/slides/slide6.xml" Id="R4ba18874342b43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67d7b309884a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18ab7f9f7455a" /><Relationship Type="http://schemas.openxmlformats.org/officeDocument/2006/relationships/theme" Target="/ppt/slideMasters/theme/theme1.xml" Id="Rf9389a00314c4f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318ab7f9f745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621cfb3a941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32db003ef47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465393f2b44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9a078778240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dac9c82294c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cf54676f645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JERN &amp; MASKIN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 &amp; MASKIN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 &amp; MASKIN 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 &amp; MASKIN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 &amp; MASKIN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 &amp; MASKIN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3 987 477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3 776 517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8 952 428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84 822 943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85 198 812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 &amp; MASKIN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Fabrikkveien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8610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13 50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997 355 571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 &amp; MASKIN HOLDING AS</a:t>
            </a:r>
          </a:p>
        </p:txBody>
      </p:sp>
    </p:spTree>
  </p:cSld>
  <p:clrMapOvr>
    <a:masterClrMapping xmlns:a="http://schemas.openxmlformats.org/drawingml/2006/main"/>
  </p:clrMapOvr>
</p:sld>
</file>